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64" r:id="rId6"/>
    <p:sldId id="260" r:id="rId7"/>
    <p:sldId id="261" r:id="rId8"/>
    <p:sldId id="266" r:id="rId9"/>
    <p:sldId id="267" r:id="rId10"/>
    <p:sldId id="262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C7C916-20AE-4FBF-AB5D-441EA90B48DB}" type="doc">
      <dgm:prSet loTypeId="urn:microsoft.com/office/officeart/2008/layout/LinedList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82AD2F4-B353-422E-9D79-E0D1F4ED80A1}">
      <dgm:prSet/>
      <dgm:spPr/>
      <dgm:t>
        <a:bodyPr/>
        <a:lstStyle/>
        <a:p>
          <a:r>
            <a:rPr lang="en-US" dirty="0"/>
            <a:t>HYBRID/CROSS PLATFORM APP</a:t>
          </a:r>
        </a:p>
      </dgm:t>
    </dgm:pt>
    <dgm:pt modelId="{139D47E3-D26D-4C2A-9F71-E5591C83AE4C}" type="parTrans" cxnId="{73009CED-4B7C-43C1-86A7-260CC387FAAA}">
      <dgm:prSet/>
      <dgm:spPr/>
      <dgm:t>
        <a:bodyPr/>
        <a:lstStyle/>
        <a:p>
          <a:endParaRPr lang="en-US"/>
        </a:p>
      </dgm:t>
    </dgm:pt>
    <dgm:pt modelId="{BF4A0A4E-C08A-41B2-A4C5-16AB919AED46}" type="sibTrans" cxnId="{73009CED-4B7C-43C1-86A7-260CC387FAAA}">
      <dgm:prSet/>
      <dgm:spPr/>
      <dgm:t>
        <a:bodyPr/>
        <a:lstStyle/>
        <a:p>
          <a:endParaRPr lang="en-US"/>
        </a:p>
      </dgm:t>
    </dgm:pt>
    <dgm:pt modelId="{292FB29A-57A9-44D6-94C5-A8B33F7C9AE6}">
      <dgm:prSet/>
      <dgm:spPr/>
      <dgm:t>
        <a:bodyPr/>
        <a:lstStyle/>
        <a:p>
          <a:r>
            <a:rPr lang="en-US"/>
            <a:t>DISPLAYS IMAGE IN 3D</a:t>
          </a:r>
        </a:p>
      </dgm:t>
    </dgm:pt>
    <dgm:pt modelId="{904DBA9D-6D7D-4EDE-A705-0398351A897D}" type="parTrans" cxnId="{F0965170-95D3-4579-A8EE-42B70B2C2EBB}">
      <dgm:prSet/>
      <dgm:spPr/>
      <dgm:t>
        <a:bodyPr/>
        <a:lstStyle/>
        <a:p>
          <a:endParaRPr lang="en-US"/>
        </a:p>
      </dgm:t>
    </dgm:pt>
    <dgm:pt modelId="{22D17CD5-F141-4FB9-B413-7144DE32BBDA}" type="sibTrans" cxnId="{F0965170-95D3-4579-A8EE-42B70B2C2EBB}">
      <dgm:prSet/>
      <dgm:spPr/>
      <dgm:t>
        <a:bodyPr/>
        <a:lstStyle/>
        <a:p>
          <a:endParaRPr lang="en-US"/>
        </a:p>
      </dgm:t>
    </dgm:pt>
    <dgm:pt modelId="{797CBE4E-F97B-400E-B1E3-DA1297F99C57}">
      <dgm:prSet/>
      <dgm:spPr/>
      <dgm:t>
        <a:bodyPr/>
        <a:lstStyle/>
        <a:p>
          <a:r>
            <a:rPr lang="en-US" dirty="0"/>
            <a:t>MARKER SCANS</a:t>
          </a:r>
        </a:p>
      </dgm:t>
    </dgm:pt>
    <dgm:pt modelId="{B03D1CC0-D37B-48F3-AFD4-E1B8C6F82EB7}" type="parTrans" cxnId="{C05AB899-E5B3-4393-91BB-02BF18A74257}">
      <dgm:prSet/>
      <dgm:spPr/>
      <dgm:t>
        <a:bodyPr/>
        <a:lstStyle/>
        <a:p>
          <a:endParaRPr lang="en-US"/>
        </a:p>
      </dgm:t>
    </dgm:pt>
    <dgm:pt modelId="{B7B017C8-DDE2-41AE-9FD7-5AF450043D36}" type="sibTrans" cxnId="{C05AB899-E5B3-4393-91BB-02BF18A74257}">
      <dgm:prSet/>
      <dgm:spPr/>
      <dgm:t>
        <a:bodyPr/>
        <a:lstStyle/>
        <a:p>
          <a:endParaRPr lang="en-US"/>
        </a:p>
      </dgm:t>
    </dgm:pt>
    <dgm:pt modelId="{D7FEBCA2-E178-47E0-BBD0-427D7B184DBB}">
      <dgm:prSet/>
      <dgm:spPr/>
      <dgm:t>
        <a:bodyPr/>
        <a:lstStyle/>
        <a:p>
          <a:r>
            <a:rPr lang="en-US"/>
            <a:t>SCALABLE TO ADD AS MANY OBJECTS AS NEEDED</a:t>
          </a:r>
        </a:p>
      </dgm:t>
    </dgm:pt>
    <dgm:pt modelId="{55C782F3-E90E-41E6-B88F-7435FE29906E}" type="parTrans" cxnId="{33435C68-B667-4C62-B516-F2A70837CE52}">
      <dgm:prSet/>
      <dgm:spPr/>
      <dgm:t>
        <a:bodyPr/>
        <a:lstStyle/>
        <a:p>
          <a:endParaRPr lang="en-US"/>
        </a:p>
      </dgm:t>
    </dgm:pt>
    <dgm:pt modelId="{F824666C-E6AE-4E56-BFE9-D2F3D7773AEF}" type="sibTrans" cxnId="{33435C68-B667-4C62-B516-F2A70837CE52}">
      <dgm:prSet/>
      <dgm:spPr/>
      <dgm:t>
        <a:bodyPr/>
        <a:lstStyle/>
        <a:p>
          <a:endParaRPr lang="en-US"/>
        </a:p>
      </dgm:t>
    </dgm:pt>
    <dgm:pt modelId="{BD6395FF-DBDD-4B78-8442-69C88C60D0C0}">
      <dgm:prSet/>
      <dgm:spPr/>
      <dgm:t>
        <a:bodyPr/>
        <a:lstStyle/>
        <a:p>
          <a:r>
            <a:rPr lang="en-US"/>
            <a:t>MULTIPLE OBJECT SELECTION DYNAMICALLY</a:t>
          </a:r>
        </a:p>
      </dgm:t>
    </dgm:pt>
    <dgm:pt modelId="{BDD78D7E-AFD1-42CA-A58B-CE0D893A548B}" type="parTrans" cxnId="{38DAF92B-9EA0-4FAA-B077-89A634BB9DAE}">
      <dgm:prSet/>
      <dgm:spPr/>
      <dgm:t>
        <a:bodyPr/>
        <a:lstStyle/>
        <a:p>
          <a:endParaRPr lang="en-US"/>
        </a:p>
      </dgm:t>
    </dgm:pt>
    <dgm:pt modelId="{4FBCA479-DE9C-48D2-9CD5-94B9E1E9F0F9}" type="sibTrans" cxnId="{38DAF92B-9EA0-4FAA-B077-89A634BB9DAE}">
      <dgm:prSet/>
      <dgm:spPr/>
      <dgm:t>
        <a:bodyPr/>
        <a:lstStyle/>
        <a:p>
          <a:endParaRPr lang="en-US"/>
        </a:p>
      </dgm:t>
    </dgm:pt>
    <dgm:pt modelId="{F56FAC69-9A9A-41E4-AC98-D3F2908C471E}">
      <dgm:prSet/>
      <dgm:spPr/>
      <dgm:t>
        <a:bodyPr/>
        <a:lstStyle/>
        <a:p>
          <a:r>
            <a:rPr lang="en-US"/>
            <a:t>USER CAN ZOOM AND ROTATE THE OBJECTS</a:t>
          </a:r>
        </a:p>
      </dgm:t>
    </dgm:pt>
    <dgm:pt modelId="{32360E9F-5D77-44AB-A542-EE67A40C12A5}" type="parTrans" cxnId="{838A7E96-DA0A-44E0-831A-0C2AA0398335}">
      <dgm:prSet/>
      <dgm:spPr/>
      <dgm:t>
        <a:bodyPr/>
        <a:lstStyle/>
        <a:p>
          <a:endParaRPr lang="en-US"/>
        </a:p>
      </dgm:t>
    </dgm:pt>
    <dgm:pt modelId="{E6B6CDFB-F69E-467F-ABE1-B70BE198D894}" type="sibTrans" cxnId="{838A7E96-DA0A-44E0-831A-0C2AA0398335}">
      <dgm:prSet/>
      <dgm:spPr/>
      <dgm:t>
        <a:bodyPr/>
        <a:lstStyle/>
        <a:p>
          <a:endParaRPr lang="en-US"/>
        </a:p>
      </dgm:t>
    </dgm:pt>
    <dgm:pt modelId="{3D738718-7519-46F8-A7A0-655BBF907D28}">
      <dgm:prSet/>
      <dgm:spPr/>
      <dgm:t>
        <a:bodyPr/>
        <a:lstStyle/>
        <a:p>
          <a:r>
            <a:rPr lang="en-US" dirty="0"/>
            <a:t>DROP DOWN MENU TO SELECT DESIRED FURNITURE TYPE</a:t>
          </a:r>
        </a:p>
      </dgm:t>
    </dgm:pt>
    <dgm:pt modelId="{8771D2EB-3D0F-49AE-91D6-3DFC98031CAD}" type="parTrans" cxnId="{A24FA957-FE1B-4358-A97F-5E26BD7C1448}">
      <dgm:prSet/>
      <dgm:spPr/>
      <dgm:t>
        <a:bodyPr/>
        <a:lstStyle/>
        <a:p>
          <a:endParaRPr lang="en-US"/>
        </a:p>
      </dgm:t>
    </dgm:pt>
    <dgm:pt modelId="{F56F5496-FB5D-41DB-AB14-BB0FCE79303D}" type="sibTrans" cxnId="{A24FA957-FE1B-4358-A97F-5E26BD7C1448}">
      <dgm:prSet/>
      <dgm:spPr/>
      <dgm:t>
        <a:bodyPr/>
        <a:lstStyle/>
        <a:p>
          <a:endParaRPr lang="en-US"/>
        </a:p>
      </dgm:t>
    </dgm:pt>
    <dgm:pt modelId="{EB9C2BD5-9286-4701-A4A8-3CF2046C8516}">
      <dgm:prSet/>
      <dgm:spPr/>
      <dgm:t>
        <a:bodyPr/>
        <a:lstStyle/>
        <a:p>
          <a:r>
            <a:rPr lang="en-US"/>
            <a:t>MARKER CAN BE SCANNED IN THE DESIRED SPACE</a:t>
          </a:r>
        </a:p>
      </dgm:t>
    </dgm:pt>
    <dgm:pt modelId="{DBB9CA89-C84B-43CA-AEC0-B6A4ADC040D6}" type="parTrans" cxnId="{3DDA7ABC-997B-4E6F-983D-597AAC8D811F}">
      <dgm:prSet/>
      <dgm:spPr/>
      <dgm:t>
        <a:bodyPr/>
        <a:lstStyle/>
        <a:p>
          <a:endParaRPr lang="en-US"/>
        </a:p>
      </dgm:t>
    </dgm:pt>
    <dgm:pt modelId="{A3447F69-45C3-4C96-B33A-0676B6AB6AD9}" type="sibTrans" cxnId="{3DDA7ABC-997B-4E6F-983D-597AAC8D811F}">
      <dgm:prSet/>
      <dgm:spPr/>
      <dgm:t>
        <a:bodyPr/>
        <a:lstStyle/>
        <a:p>
          <a:endParaRPr lang="en-US"/>
        </a:p>
      </dgm:t>
    </dgm:pt>
    <dgm:pt modelId="{2F87897F-2203-43E3-90BD-E768C98D3B73}" type="pres">
      <dgm:prSet presAssocID="{D5C7C916-20AE-4FBF-AB5D-441EA90B48DB}" presName="vert0" presStyleCnt="0">
        <dgm:presLayoutVars>
          <dgm:dir/>
          <dgm:animOne val="branch"/>
          <dgm:animLvl val="lvl"/>
        </dgm:presLayoutVars>
      </dgm:prSet>
      <dgm:spPr/>
    </dgm:pt>
    <dgm:pt modelId="{2BDFF4B1-54D4-4B80-B5BE-65B53C6DCA4B}" type="pres">
      <dgm:prSet presAssocID="{A82AD2F4-B353-422E-9D79-E0D1F4ED80A1}" presName="thickLine" presStyleLbl="alignNode1" presStyleIdx="0" presStyleCnt="8"/>
      <dgm:spPr/>
    </dgm:pt>
    <dgm:pt modelId="{5452EB24-83ED-475E-8D42-EB1FE9AB68D9}" type="pres">
      <dgm:prSet presAssocID="{A82AD2F4-B353-422E-9D79-E0D1F4ED80A1}" presName="horz1" presStyleCnt="0"/>
      <dgm:spPr/>
    </dgm:pt>
    <dgm:pt modelId="{1BE508D2-DCC0-4E11-B9E3-E8AB87F6E9C9}" type="pres">
      <dgm:prSet presAssocID="{A82AD2F4-B353-422E-9D79-E0D1F4ED80A1}" presName="tx1" presStyleLbl="revTx" presStyleIdx="0" presStyleCnt="8"/>
      <dgm:spPr/>
    </dgm:pt>
    <dgm:pt modelId="{E92BFC1F-3B18-439F-B527-A505CD7A9636}" type="pres">
      <dgm:prSet presAssocID="{A82AD2F4-B353-422E-9D79-E0D1F4ED80A1}" presName="vert1" presStyleCnt="0"/>
      <dgm:spPr/>
    </dgm:pt>
    <dgm:pt modelId="{55B5B592-9E61-4025-B34A-B6A36DE1CC1B}" type="pres">
      <dgm:prSet presAssocID="{292FB29A-57A9-44D6-94C5-A8B33F7C9AE6}" presName="thickLine" presStyleLbl="alignNode1" presStyleIdx="1" presStyleCnt="8"/>
      <dgm:spPr/>
    </dgm:pt>
    <dgm:pt modelId="{A371BE69-EE44-47AD-8630-DBA17E1334D6}" type="pres">
      <dgm:prSet presAssocID="{292FB29A-57A9-44D6-94C5-A8B33F7C9AE6}" presName="horz1" presStyleCnt="0"/>
      <dgm:spPr/>
    </dgm:pt>
    <dgm:pt modelId="{41CFB44F-AF8B-40D2-A07B-447A6A5306E2}" type="pres">
      <dgm:prSet presAssocID="{292FB29A-57A9-44D6-94C5-A8B33F7C9AE6}" presName="tx1" presStyleLbl="revTx" presStyleIdx="1" presStyleCnt="8"/>
      <dgm:spPr/>
    </dgm:pt>
    <dgm:pt modelId="{077503C2-516E-493F-888B-19BD70DCF8FA}" type="pres">
      <dgm:prSet presAssocID="{292FB29A-57A9-44D6-94C5-A8B33F7C9AE6}" presName="vert1" presStyleCnt="0"/>
      <dgm:spPr/>
    </dgm:pt>
    <dgm:pt modelId="{13D465D0-7213-4A6E-95A9-9C969D4C3C75}" type="pres">
      <dgm:prSet presAssocID="{797CBE4E-F97B-400E-B1E3-DA1297F99C57}" presName="thickLine" presStyleLbl="alignNode1" presStyleIdx="2" presStyleCnt="8"/>
      <dgm:spPr/>
    </dgm:pt>
    <dgm:pt modelId="{1A9EABF7-27E2-4EEE-8446-849D002689F8}" type="pres">
      <dgm:prSet presAssocID="{797CBE4E-F97B-400E-B1E3-DA1297F99C57}" presName="horz1" presStyleCnt="0"/>
      <dgm:spPr/>
    </dgm:pt>
    <dgm:pt modelId="{35A54E38-DBBC-465E-9D71-E51F136C567E}" type="pres">
      <dgm:prSet presAssocID="{797CBE4E-F97B-400E-B1E3-DA1297F99C57}" presName="tx1" presStyleLbl="revTx" presStyleIdx="2" presStyleCnt="8"/>
      <dgm:spPr/>
    </dgm:pt>
    <dgm:pt modelId="{2D368D7A-0E42-46F6-9D3F-E46D6A556F9B}" type="pres">
      <dgm:prSet presAssocID="{797CBE4E-F97B-400E-B1E3-DA1297F99C57}" presName="vert1" presStyleCnt="0"/>
      <dgm:spPr/>
    </dgm:pt>
    <dgm:pt modelId="{C483C82D-C274-4378-9C8D-1A01EE385F37}" type="pres">
      <dgm:prSet presAssocID="{D7FEBCA2-E178-47E0-BBD0-427D7B184DBB}" presName="thickLine" presStyleLbl="alignNode1" presStyleIdx="3" presStyleCnt="8"/>
      <dgm:spPr/>
    </dgm:pt>
    <dgm:pt modelId="{127939EB-7917-49E5-B052-0D6A81371920}" type="pres">
      <dgm:prSet presAssocID="{D7FEBCA2-E178-47E0-BBD0-427D7B184DBB}" presName="horz1" presStyleCnt="0"/>
      <dgm:spPr/>
    </dgm:pt>
    <dgm:pt modelId="{DADC8127-13F5-4475-B668-329136B97182}" type="pres">
      <dgm:prSet presAssocID="{D7FEBCA2-E178-47E0-BBD0-427D7B184DBB}" presName="tx1" presStyleLbl="revTx" presStyleIdx="3" presStyleCnt="8"/>
      <dgm:spPr/>
    </dgm:pt>
    <dgm:pt modelId="{DD695E19-B1B8-4CBF-970F-E83CBACB3F9C}" type="pres">
      <dgm:prSet presAssocID="{D7FEBCA2-E178-47E0-BBD0-427D7B184DBB}" presName="vert1" presStyleCnt="0"/>
      <dgm:spPr/>
    </dgm:pt>
    <dgm:pt modelId="{87F7A739-2BB3-4A72-A5B2-9BF5FD7BF42D}" type="pres">
      <dgm:prSet presAssocID="{BD6395FF-DBDD-4B78-8442-69C88C60D0C0}" presName="thickLine" presStyleLbl="alignNode1" presStyleIdx="4" presStyleCnt="8"/>
      <dgm:spPr/>
    </dgm:pt>
    <dgm:pt modelId="{2A2AE8C6-9426-44F8-BA3C-0AC52CFB22AD}" type="pres">
      <dgm:prSet presAssocID="{BD6395FF-DBDD-4B78-8442-69C88C60D0C0}" presName="horz1" presStyleCnt="0"/>
      <dgm:spPr/>
    </dgm:pt>
    <dgm:pt modelId="{C440F07B-B759-4EAF-8786-5057257052C4}" type="pres">
      <dgm:prSet presAssocID="{BD6395FF-DBDD-4B78-8442-69C88C60D0C0}" presName="tx1" presStyleLbl="revTx" presStyleIdx="4" presStyleCnt="8"/>
      <dgm:spPr/>
    </dgm:pt>
    <dgm:pt modelId="{2878D5AB-C118-4D76-BAB9-DB3E5D8D9B7D}" type="pres">
      <dgm:prSet presAssocID="{BD6395FF-DBDD-4B78-8442-69C88C60D0C0}" presName="vert1" presStyleCnt="0"/>
      <dgm:spPr/>
    </dgm:pt>
    <dgm:pt modelId="{B8E5595C-7E0D-4B52-8435-2D0FBC4237E4}" type="pres">
      <dgm:prSet presAssocID="{F56FAC69-9A9A-41E4-AC98-D3F2908C471E}" presName="thickLine" presStyleLbl="alignNode1" presStyleIdx="5" presStyleCnt="8"/>
      <dgm:spPr/>
    </dgm:pt>
    <dgm:pt modelId="{08EE2066-5419-4DE3-942D-08300CD931F1}" type="pres">
      <dgm:prSet presAssocID="{F56FAC69-9A9A-41E4-AC98-D3F2908C471E}" presName="horz1" presStyleCnt="0"/>
      <dgm:spPr/>
    </dgm:pt>
    <dgm:pt modelId="{A761CD0F-C182-4CAA-9D3D-E381EA841905}" type="pres">
      <dgm:prSet presAssocID="{F56FAC69-9A9A-41E4-AC98-D3F2908C471E}" presName="tx1" presStyleLbl="revTx" presStyleIdx="5" presStyleCnt="8"/>
      <dgm:spPr/>
    </dgm:pt>
    <dgm:pt modelId="{5E0F55CF-75A3-4560-8D80-70F0D88C8F73}" type="pres">
      <dgm:prSet presAssocID="{F56FAC69-9A9A-41E4-AC98-D3F2908C471E}" presName="vert1" presStyleCnt="0"/>
      <dgm:spPr/>
    </dgm:pt>
    <dgm:pt modelId="{4BD6E516-E3B7-4D43-BC67-AD4BBEE95F7D}" type="pres">
      <dgm:prSet presAssocID="{3D738718-7519-46F8-A7A0-655BBF907D28}" presName="thickLine" presStyleLbl="alignNode1" presStyleIdx="6" presStyleCnt="8"/>
      <dgm:spPr/>
    </dgm:pt>
    <dgm:pt modelId="{9A6EB4D7-7C76-4E7E-B4A5-AAA0947BFB15}" type="pres">
      <dgm:prSet presAssocID="{3D738718-7519-46F8-A7A0-655BBF907D28}" presName="horz1" presStyleCnt="0"/>
      <dgm:spPr/>
    </dgm:pt>
    <dgm:pt modelId="{EECD2D5C-DAF4-4D9A-BF6E-0E05A5FCC527}" type="pres">
      <dgm:prSet presAssocID="{3D738718-7519-46F8-A7A0-655BBF907D28}" presName="tx1" presStyleLbl="revTx" presStyleIdx="6" presStyleCnt="8"/>
      <dgm:spPr/>
    </dgm:pt>
    <dgm:pt modelId="{15AB86DB-495E-40BF-887D-17EB0A297767}" type="pres">
      <dgm:prSet presAssocID="{3D738718-7519-46F8-A7A0-655BBF907D28}" presName="vert1" presStyleCnt="0"/>
      <dgm:spPr/>
    </dgm:pt>
    <dgm:pt modelId="{D4FB572C-4AE5-4991-9202-9D892520E546}" type="pres">
      <dgm:prSet presAssocID="{EB9C2BD5-9286-4701-A4A8-3CF2046C8516}" presName="thickLine" presStyleLbl="alignNode1" presStyleIdx="7" presStyleCnt="8"/>
      <dgm:spPr/>
    </dgm:pt>
    <dgm:pt modelId="{DCC40252-AEAB-4755-B9AD-685791D0B32C}" type="pres">
      <dgm:prSet presAssocID="{EB9C2BD5-9286-4701-A4A8-3CF2046C8516}" presName="horz1" presStyleCnt="0"/>
      <dgm:spPr/>
    </dgm:pt>
    <dgm:pt modelId="{4504AF60-14B5-4FD8-8BBC-7B3BE969B96A}" type="pres">
      <dgm:prSet presAssocID="{EB9C2BD5-9286-4701-A4A8-3CF2046C8516}" presName="tx1" presStyleLbl="revTx" presStyleIdx="7" presStyleCnt="8"/>
      <dgm:spPr/>
    </dgm:pt>
    <dgm:pt modelId="{354B9DDE-F39F-4B2C-87FE-72F2C8F6F745}" type="pres">
      <dgm:prSet presAssocID="{EB9C2BD5-9286-4701-A4A8-3CF2046C8516}" presName="vert1" presStyleCnt="0"/>
      <dgm:spPr/>
    </dgm:pt>
  </dgm:ptLst>
  <dgm:cxnLst>
    <dgm:cxn modelId="{0B066C03-0F6F-44BD-BE1D-AE73A698C31F}" type="presOf" srcId="{A82AD2F4-B353-422E-9D79-E0D1F4ED80A1}" destId="{1BE508D2-DCC0-4E11-B9E3-E8AB87F6E9C9}" srcOrd="0" destOrd="0" presId="urn:microsoft.com/office/officeart/2008/layout/LinedList"/>
    <dgm:cxn modelId="{8623350E-B2D0-4581-9CD0-613DD4568EBA}" type="presOf" srcId="{EB9C2BD5-9286-4701-A4A8-3CF2046C8516}" destId="{4504AF60-14B5-4FD8-8BBC-7B3BE969B96A}" srcOrd="0" destOrd="0" presId="urn:microsoft.com/office/officeart/2008/layout/LinedList"/>
    <dgm:cxn modelId="{16464226-2A4C-4F94-93F7-222CA62C6601}" type="presOf" srcId="{D7FEBCA2-E178-47E0-BBD0-427D7B184DBB}" destId="{DADC8127-13F5-4475-B668-329136B97182}" srcOrd="0" destOrd="0" presId="urn:microsoft.com/office/officeart/2008/layout/LinedList"/>
    <dgm:cxn modelId="{38DAF92B-9EA0-4FAA-B077-89A634BB9DAE}" srcId="{D5C7C916-20AE-4FBF-AB5D-441EA90B48DB}" destId="{BD6395FF-DBDD-4B78-8442-69C88C60D0C0}" srcOrd="4" destOrd="0" parTransId="{BDD78D7E-AFD1-42CA-A58B-CE0D893A548B}" sibTransId="{4FBCA479-DE9C-48D2-9CD5-94B9E1E9F0F9}"/>
    <dgm:cxn modelId="{848C0E45-9AF2-49B4-92A6-2E07D8F8DC45}" type="presOf" srcId="{D5C7C916-20AE-4FBF-AB5D-441EA90B48DB}" destId="{2F87897F-2203-43E3-90BD-E768C98D3B73}" srcOrd="0" destOrd="0" presId="urn:microsoft.com/office/officeart/2008/layout/LinedList"/>
    <dgm:cxn modelId="{A24FA957-FE1B-4358-A97F-5E26BD7C1448}" srcId="{D5C7C916-20AE-4FBF-AB5D-441EA90B48DB}" destId="{3D738718-7519-46F8-A7A0-655BBF907D28}" srcOrd="6" destOrd="0" parTransId="{8771D2EB-3D0F-49AE-91D6-3DFC98031CAD}" sibTransId="{F56F5496-FB5D-41DB-AB14-BB0FCE79303D}"/>
    <dgm:cxn modelId="{4B757D60-C06A-422A-8753-94220DA893DD}" type="presOf" srcId="{3D738718-7519-46F8-A7A0-655BBF907D28}" destId="{EECD2D5C-DAF4-4D9A-BF6E-0E05A5FCC527}" srcOrd="0" destOrd="0" presId="urn:microsoft.com/office/officeart/2008/layout/LinedList"/>
    <dgm:cxn modelId="{33435C68-B667-4C62-B516-F2A70837CE52}" srcId="{D5C7C916-20AE-4FBF-AB5D-441EA90B48DB}" destId="{D7FEBCA2-E178-47E0-BBD0-427D7B184DBB}" srcOrd="3" destOrd="0" parTransId="{55C782F3-E90E-41E6-B88F-7435FE29906E}" sibTransId="{F824666C-E6AE-4E56-BFE9-D2F3D7773AEF}"/>
    <dgm:cxn modelId="{F0965170-95D3-4579-A8EE-42B70B2C2EBB}" srcId="{D5C7C916-20AE-4FBF-AB5D-441EA90B48DB}" destId="{292FB29A-57A9-44D6-94C5-A8B33F7C9AE6}" srcOrd="1" destOrd="0" parTransId="{904DBA9D-6D7D-4EDE-A705-0398351A897D}" sibTransId="{22D17CD5-F141-4FB9-B413-7144DE32BBDA}"/>
    <dgm:cxn modelId="{AD3F6C7E-AD2F-40D1-B26E-71D913CA882D}" type="presOf" srcId="{BD6395FF-DBDD-4B78-8442-69C88C60D0C0}" destId="{C440F07B-B759-4EAF-8786-5057257052C4}" srcOrd="0" destOrd="0" presId="urn:microsoft.com/office/officeart/2008/layout/LinedList"/>
    <dgm:cxn modelId="{838A7E96-DA0A-44E0-831A-0C2AA0398335}" srcId="{D5C7C916-20AE-4FBF-AB5D-441EA90B48DB}" destId="{F56FAC69-9A9A-41E4-AC98-D3F2908C471E}" srcOrd="5" destOrd="0" parTransId="{32360E9F-5D77-44AB-A542-EE67A40C12A5}" sibTransId="{E6B6CDFB-F69E-467F-ABE1-B70BE198D894}"/>
    <dgm:cxn modelId="{22BC1897-FAD0-4444-B0E4-F560A6AE2E29}" type="presOf" srcId="{797CBE4E-F97B-400E-B1E3-DA1297F99C57}" destId="{35A54E38-DBBC-465E-9D71-E51F136C567E}" srcOrd="0" destOrd="0" presId="urn:microsoft.com/office/officeart/2008/layout/LinedList"/>
    <dgm:cxn modelId="{C05AB899-E5B3-4393-91BB-02BF18A74257}" srcId="{D5C7C916-20AE-4FBF-AB5D-441EA90B48DB}" destId="{797CBE4E-F97B-400E-B1E3-DA1297F99C57}" srcOrd="2" destOrd="0" parTransId="{B03D1CC0-D37B-48F3-AFD4-E1B8C6F82EB7}" sibTransId="{B7B017C8-DDE2-41AE-9FD7-5AF450043D36}"/>
    <dgm:cxn modelId="{B7F8ACAE-C9D6-46BC-8FDF-9965B2F06DA0}" type="presOf" srcId="{292FB29A-57A9-44D6-94C5-A8B33F7C9AE6}" destId="{41CFB44F-AF8B-40D2-A07B-447A6A5306E2}" srcOrd="0" destOrd="0" presId="urn:microsoft.com/office/officeart/2008/layout/LinedList"/>
    <dgm:cxn modelId="{3DDA7ABC-997B-4E6F-983D-597AAC8D811F}" srcId="{D5C7C916-20AE-4FBF-AB5D-441EA90B48DB}" destId="{EB9C2BD5-9286-4701-A4A8-3CF2046C8516}" srcOrd="7" destOrd="0" parTransId="{DBB9CA89-C84B-43CA-AEC0-B6A4ADC040D6}" sibTransId="{A3447F69-45C3-4C96-B33A-0676B6AB6AD9}"/>
    <dgm:cxn modelId="{094900C5-F014-4EDD-BC21-1173CE4A064E}" type="presOf" srcId="{F56FAC69-9A9A-41E4-AC98-D3F2908C471E}" destId="{A761CD0F-C182-4CAA-9D3D-E381EA841905}" srcOrd="0" destOrd="0" presId="urn:microsoft.com/office/officeart/2008/layout/LinedList"/>
    <dgm:cxn modelId="{73009CED-4B7C-43C1-86A7-260CC387FAAA}" srcId="{D5C7C916-20AE-4FBF-AB5D-441EA90B48DB}" destId="{A82AD2F4-B353-422E-9D79-E0D1F4ED80A1}" srcOrd="0" destOrd="0" parTransId="{139D47E3-D26D-4C2A-9F71-E5591C83AE4C}" sibTransId="{BF4A0A4E-C08A-41B2-A4C5-16AB919AED46}"/>
    <dgm:cxn modelId="{051B3ADF-BB53-49E2-B18E-B8A04D956E64}" type="presParOf" srcId="{2F87897F-2203-43E3-90BD-E768C98D3B73}" destId="{2BDFF4B1-54D4-4B80-B5BE-65B53C6DCA4B}" srcOrd="0" destOrd="0" presId="urn:microsoft.com/office/officeart/2008/layout/LinedList"/>
    <dgm:cxn modelId="{58968FD9-1B4B-41CE-AE0C-7E02956B3645}" type="presParOf" srcId="{2F87897F-2203-43E3-90BD-E768C98D3B73}" destId="{5452EB24-83ED-475E-8D42-EB1FE9AB68D9}" srcOrd="1" destOrd="0" presId="urn:microsoft.com/office/officeart/2008/layout/LinedList"/>
    <dgm:cxn modelId="{DF7F5CC5-4F28-45F6-A8EF-A4C72F245601}" type="presParOf" srcId="{5452EB24-83ED-475E-8D42-EB1FE9AB68D9}" destId="{1BE508D2-DCC0-4E11-B9E3-E8AB87F6E9C9}" srcOrd="0" destOrd="0" presId="urn:microsoft.com/office/officeart/2008/layout/LinedList"/>
    <dgm:cxn modelId="{FC02501C-1031-447F-8801-B4511EC3F5B0}" type="presParOf" srcId="{5452EB24-83ED-475E-8D42-EB1FE9AB68D9}" destId="{E92BFC1F-3B18-439F-B527-A505CD7A9636}" srcOrd="1" destOrd="0" presId="urn:microsoft.com/office/officeart/2008/layout/LinedList"/>
    <dgm:cxn modelId="{9A41BE1F-2FFB-4F8C-AF81-57EC49809B10}" type="presParOf" srcId="{2F87897F-2203-43E3-90BD-E768C98D3B73}" destId="{55B5B592-9E61-4025-B34A-B6A36DE1CC1B}" srcOrd="2" destOrd="0" presId="urn:microsoft.com/office/officeart/2008/layout/LinedList"/>
    <dgm:cxn modelId="{813E3BCF-26C2-43FB-9F75-AA242721E575}" type="presParOf" srcId="{2F87897F-2203-43E3-90BD-E768C98D3B73}" destId="{A371BE69-EE44-47AD-8630-DBA17E1334D6}" srcOrd="3" destOrd="0" presId="urn:microsoft.com/office/officeart/2008/layout/LinedList"/>
    <dgm:cxn modelId="{22B28462-1A4B-4D39-B798-3C2761456104}" type="presParOf" srcId="{A371BE69-EE44-47AD-8630-DBA17E1334D6}" destId="{41CFB44F-AF8B-40D2-A07B-447A6A5306E2}" srcOrd="0" destOrd="0" presId="urn:microsoft.com/office/officeart/2008/layout/LinedList"/>
    <dgm:cxn modelId="{2A7C099E-60AC-4A45-A263-1D72B95C3476}" type="presParOf" srcId="{A371BE69-EE44-47AD-8630-DBA17E1334D6}" destId="{077503C2-516E-493F-888B-19BD70DCF8FA}" srcOrd="1" destOrd="0" presId="urn:microsoft.com/office/officeart/2008/layout/LinedList"/>
    <dgm:cxn modelId="{B164A366-B84E-4F75-90B1-271FDDF7CF24}" type="presParOf" srcId="{2F87897F-2203-43E3-90BD-E768C98D3B73}" destId="{13D465D0-7213-4A6E-95A9-9C969D4C3C75}" srcOrd="4" destOrd="0" presId="urn:microsoft.com/office/officeart/2008/layout/LinedList"/>
    <dgm:cxn modelId="{E8BD1E7F-0A93-474A-946B-6FAD28E7FEB5}" type="presParOf" srcId="{2F87897F-2203-43E3-90BD-E768C98D3B73}" destId="{1A9EABF7-27E2-4EEE-8446-849D002689F8}" srcOrd="5" destOrd="0" presId="urn:microsoft.com/office/officeart/2008/layout/LinedList"/>
    <dgm:cxn modelId="{46CD5892-256D-4C9C-8FAA-02986DE77E2F}" type="presParOf" srcId="{1A9EABF7-27E2-4EEE-8446-849D002689F8}" destId="{35A54E38-DBBC-465E-9D71-E51F136C567E}" srcOrd="0" destOrd="0" presId="urn:microsoft.com/office/officeart/2008/layout/LinedList"/>
    <dgm:cxn modelId="{6C28C0C3-9C66-4CE4-A1D9-9EA7D1A3EAA2}" type="presParOf" srcId="{1A9EABF7-27E2-4EEE-8446-849D002689F8}" destId="{2D368D7A-0E42-46F6-9D3F-E46D6A556F9B}" srcOrd="1" destOrd="0" presId="urn:microsoft.com/office/officeart/2008/layout/LinedList"/>
    <dgm:cxn modelId="{703960B3-E381-4815-B198-A175DA3E9520}" type="presParOf" srcId="{2F87897F-2203-43E3-90BD-E768C98D3B73}" destId="{C483C82D-C274-4378-9C8D-1A01EE385F37}" srcOrd="6" destOrd="0" presId="urn:microsoft.com/office/officeart/2008/layout/LinedList"/>
    <dgm:cxn modelId="{7C7F2942-9106-4952-94EE-EFEF8E385441}" type="presParOf" srcId="{2F87897F-2203-43E3-90BD-E768C98D3B73}" destId="{127939EB-7917-49E5-B052-0D6A81371920}" srcOrd="7" destOrd="0" presId="urn:microsoft.com/office/officeart/2008/layout/LinedList"/>
    <dgm:cxn modelId="{D460181D-8835-4EED-B203-423149050F60}" type="presParOf" srcId="{127939EB-7917-49E5-B052-0D6A81371920}" destId="{DADC8127-13F5-4475-B668-329136B97182}" srcOrd="0" destOrd="0" presId="urn:microsoft.com/office/officeart/2008/layout/LinedList"/>
    <dgm:cxn modelId="{37029582-FD9C-4DD8-8790-EE4F1E014B0A}" type="presParOf" srcId="{127939EB-7917-49E5-B052-0D6A81371920}" destId="{DD695E19-B1B8-4CBF-970F-E83CBACB3F9C}" srcOrd="1" destOrd="0" presId="urn:microsoft.com/office/officeart/2008/layout/LinedList"/>
    <dgm:cxn modelId="{E6B6C031-727C-490B-A53C-22117D94B721}" type="presParOf" srcId="{2F87897F-2203-43E3-90BD-E768C98D3B73}" destId="{87F7A739-2BB3-4A72-A5B2-9BF5FD7BF42D}" srcOrd="8" destOrd="0" presId="urn:microsoft.com/office/officeart/2008/layout/LinedList"/>
    <dgm:cxn modelId="{C4D9FCFD-2C76-4BA2-9106-481E11C67EC3}" type="presParOf" srcId="{2F87897F-2203-43E3-90BD-E768C98D3B73}" destId="{2A2AE8C6-9426-44F8-BA3C-0AC52CFB22AD}" srcOrd="9" destOrd="0" presId="urn:microsoft.com/office/officeart/2008/layout/LinedList"/>
    <dgm:cxn modelId="{827F161E-56E9-44E0-B128-ABB057DABE51}" type="presParOf" srcId="{2A2AE8C6-9426-44F8-BA3C-0AC52CFB22AD}" destId="{C440F07B-B759-4EAF-8786-5057257052C4}" srcOrd="0" destOrd="0" presId="urn:microsoft.com/office/officeart/2008/layout/LinedList"/>
    <dgm:cxn modelId="{94B62E61-3864-4A8B-8CCD-654272B4784D}" type="presParOf" srcId="{2A2AE8C6-9426-44F8-BA3C-0AC52CFB22AD}" destId="{2878D5AB-C118-4D76-BAB9-DB3E5D8D9B7D}" srcOrd="1" destOrd="0" presId="urn:microsoft.com/office/officeart/2008/layout/LinedList"/>
    <dgm:cxn modelId="{F3D7702E-6A06-4835-9187-FEC55A088952}" type="presParOf" srcId="{2F87897F-2203-43E3-90BD-E768C98D3B73}" destId="{B8E5595C-7E0D-4B52-8435-2D0FBC4237E4}" srcOrd="10" destOrd="0" presId="urn:microsoft.com/office/officeart/2008/layout/LinedList"/>
    <dgm:cxn modelId="{133F6B76-C188-4544-A647-9E4F3E9C7B4A}" type="presParOf" srcId="{2F87897F-2203-43E3-90BD-E768C98D3B73}" destId="{08EE2066-5419-4DE3-942D-08300CD931F1}" srcOrd="11" destOrd="0" presId="urn:microsoft.com/office/officeart/2008/layout/LinedList"/>
    <dgm:cxn modelId="{5357F5B0-76DE-4F69-9858-803042C9EB73}" type="presParOf" srcId="{08EE2066-5419-4DE3-942D-08300CD931F1}" destId="{A761CD0F-C182-4CAA-9D3D-E381EA841905}" srcOrd="0" destOrd="0" presId="urn:microsoft.com/office/officeart/2008/layout/LinedList"/>
    <dgm:cxn modelId="{8D135FB4-14E6-4C8B-975C-3DE226FA621B}" type="presParOf" srcId="{08EE2066-5419-4DE3-942D-08300CD931F1}" destId="{5E0F55CF-75A3-4560-8D80-70F0D88C8F73}" srcOrd="1" destOrd="0" presId="urn:microsoft.com/office/officeart/2008/layout/LinedList"/>
    <dgm:cxn modelId="{15575B94-15D5-4B94-88D2-907A6ECCD3AB}" type="presParOf" srcId="{2F87897F-2203-43E3-90BD-E768C98D3B73}" destId="{4BD6E516-E3B7-4D43-BC67-AD4BBEE95F7D}" srcOrd="12" destOrd="0" presId="urn:microsoft.com/office/officeart/2008/layout/LinedList"/>
    <dgm:cxn modelId="{58C7319E-7F69-4786-B824-52FA91260228}" type="presParOf" srcId="{2F87897F-2203-43E3-90BD-E768C98D3B73}" destId="{9A6EB4D7-7C76-4E7E-B4A5-AAA0947BFB15}" srcOrd="13" destOrd="0" presId="urn:microsoft.com/office/officeart/2008/layout/LinedList"/>
    <dgm:cxn modelId="{381F09B0-780C-4A97-BEF9-61BFEB6E7697}" type="presParOf" srcId="{9A6EB4D7-7C76-4E7E-B4A5-AAA0947BFB15}" destId="{EECD2D5C-DAF4-4D9A-BF6E-0E05A5FCC527}" srcOrd="0" destOrd="0" presId="urn:microsoft.com/office/officeart/2008/layout/LinedList"/>
    <dgm:cxn modelId="{160E57FC-8336-4DC7-970B-C895DBACAE77}" type="presParOf" srcId="{9A6EB4D7-7C76-4E7E-B4A5-AAA0947BFB15}" destId="{15AB86DB-495E-40BF-887D-17EB0A297767}" srcOrd="1" destOrd="0" presId="urn:microsoft.com/office/officeart/2008/layout/LinedList"/>
    <dgm:cxn modelId="{437A3234-672F-4EEF-B364-6E116365850E}" type="presParOf" srcId="{2F87897F-2203-43E3-90BD-E768C98D3B73}" destId="{D4FB572C-4AE5-4991-9202-9D892520E546}" srcOrd="14" destOrd="0" presId="urn:microsoft.com/office/officeart/2008/layout/LinedList"/>
    <dgm:cxn modelId="{994FA484-545E-4037-AE69-F7EB47334DAC}" type="presParOf" srcId="{2F87897F-2203-43E3-90BD-E768C98D3B73}" destId="{DCC40252-AEAB-4755-B9AD-685791D0B32C}" srcOrd="15" destOrd="0" presId="urn:microsoft.com/office/officeart/2008/layout/LinedList"/>
    <dgm:cxn modelId="{86CEA14A-8ADB-42D3-988E-BAB156A97856}" type="presParOf" srcId="{DCC40252-AEAB-4755-B9AD-685791D0B32C}" destId="{4504AF60-14B5-4FD8-8BBC-7B3BE969B96A}" srcOrd="0" destOrd="0" presId="urn:microsoft.com/office/officeart/2008/layout/LinedList"/>
    <dgm:cxn modelId="{06A977E6-AA2B-4972-B43C-CD5B97659290}" type="presParOf" srcId="{DCC40252-AEAB-4755-B9AD-685791D0B32C}" destId="{354B9DDE-F39F-4B2C-87FE-72F2C8F6F74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C7C916-20AE-4FBF-AB5D-441EA90B48DB}" type="doc">
      <dgm:prSet loTypeId="urn:microsoft.com/office/officeart/2008/layout/LinedList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82AD2F4-B353-422E-9D79-E0D1F4ED80A1}">
      <dgm:prSet/>
      <dgm:spPr/>
      <dgm:t>
        <a:bodyPr/>
        <a:lstStyle/>
        <a:p>
          <a:r>
            <a:rPr lang="en-US" dirty="0"/>
            <a:t>EXTRACT FEATURES OF OBJECT</a:t>
          </a:r>
        </a:p>
      </dgm:t>
    </dgm:pt>
    <dgm:pt modelId="{139D47E3-D26D-4C2A-9F71-E5591C83AE4C}" type="parTrans" cxnId="{73009CED-4B7C-43C1-86A7-260CC387FAAA}">
      <dgm:prSet/>
      <dgm:spPr/>
      <dgm:t>
        <a:bodyPr/>
        <a:lstStyle/>
        <a:p>
          <a:endParaRPr lang="en-US"/>
        </a:p>
      </dgm:t>
    </dgm:pt>
    <dgm:pt modelId="{BF4A0A4E-C08A-41B2-A4C5-16AB919AED46}" type="sibTrans" cxnId="{73009CED-4B7C-43C1-86A7-260CC387FAAA}">
      <dgm:prSet/>
      <dgm:spPr/>
      <dgm:t>
        <a:bodyPr/>
        <a:lstStyle/>
        <a:p>
          <a:endParaRPr lang="en-US"/>
        </a:p>
      </dgm:t>
    </dgm:pt>
    <dgm:pt modelId="{292FB29A-57A9-44D6-94C5-A8B33F7C9AE6}">
      <dgm:prSet/>
      <dgm:spPr/>
      <dgm:t>
        <a:bodyPr/>
        <a:lstStyle/>
        <a:p>
          <a:r>
            <a:rPr lang="en-US" dirty="0"/>
            <a:t>SHOW ACCURACY</a:t>
          </a:r>
        </a:p>
      </dgm:t>
    </dgm:pt>
    <dgm:pt modelId="{904DBA9D-6D7D-4EDE-A705-0398351A897D}" type="parTrans" cxnId="{F0965170-95D3-4579-A8EE-42B70B2C2EBB}">
      <dgm:prSet/>
      <dgm:spPr/>
      <dgm:t>
        <a:bodyPr/>
        <a:lstStyle/>
        <a:p>
          <a:endParaRPr lang="en-US"/>
        </a:p>
      </dgm:t>
    </dgm:pt>
    <dgm:pt modelId="{22D17CD5-F141-4FB9-B413-7144DE32BBDA}" type="sibTrans" cxnId="{F0965170-95D3-4579-A8EE-42B70B2C2EBB}">
      <dgm:prSet/>
      <dgm:spPr/>
      <dgm:t>
        <a:bodyPr/>
        <a:lstStyle/>
        <a:p>
          <a:endParaRPr lang="en-US"/>
        </a:p>
      </dgm:t>
    </dgm:pt>
    <dgm:pt modelId="{797CBE4E-F97B-400E-B1E3-DA1297F99C57}">
      <dgm:prSet/>
      <dgm:spPr/>
      <dgm:t>
        <a:bodyPr/>
        <a:lstStyle/>
        <a:p>
          <a:r>
            <a:rPr lang="en-US" dirty="0"/>
            <a:t>MOVE OBJECT AND PLACE IT AT DESIRE PLACE</a:t>
          </a:r>
        </a:p>
      </dgm:t>
    </dgm:pt>
    <dgm:pt modelId="{B03D1CC0-D37B-48F3-AFD4-E1B8C6F82EB7}" type="parTrans" cxnId="{C05AB899-E5B3-4393-91BB-02BF18A74257}">
      <dgm:prSet/>
      <dgm:spPr/>
      <dgm:t>
        <a:bodyPr/>
        <a:lstStyle/>
        <a:p>
          <a:endParaRPr lang="en-US"/>
        </a:p>
      </dgm:t>
    </dgm:pt>
    <dgm:pt modelId="{B7B017C8-DDE2-41AE-9FD7-5AF450043D36}" type="sibTrans" cxnId="{C05AB899-E5B3-4393-91BB-02BF18A74257}">
      <dgm:prSet/>
      <dgm:spPr/>
      <dgm:t>
        <a:bodyPr/>
        <a:lstStyle/>
        <a:p>
          <a:endParaRPr lang="en-US"/>
        </a:p>
      </dgm:t>
    </dgm:pt>
    <dgm:pt modelId="{D7FEBCA2-E178-47E0-BBD0-427D7B184DBB}">
      <dgm:prSet/>
      <dgm:spPr/>
      <dgm:t>
        <a:bodyPr/>
        <a:lstStyle/>
        <a:p>
          <a:r>
            <a:rPr lang="en-US" dirty="0"/>
            <a:t>CHANGE COLOR OF THE OBJECT THROUGH VOICE</a:t>
          </a:r>
        </a:p>
      </dgm:t>
    </dgm:pt>
    <dgm:pt modelId="{55C782F3-E90E-41E6-B88F-7435FE29906E}" type="parTrans" cxnId="{33435C68-B667-4C62-B516-F2A70837CE52}">
      <dgm:prSet/>
      <dgm:spPr/>
      <dgm:t>
        <a:bodyPr/>
        <a:lstStyle/>
        <a:p>
          <a:endParaRPr lang="en-US"/>
        </a:p>
      </dgm:t>
    </dgm:pt>
    <dgm:pt modelId="{F824666C-E6AE-4E56-BFE9-D2F3D7773AEF}" type="sibTrans" cxnId="{33435C68-B667-4C62-B516-F2A70837CE52}">
      <dgm:prSet/>
      <dgm:spPr/>
      <dgm:t>
        <a:bodyPr/>
        <a:lstStyle/>
        <a:p>
          <a:endParaRPr lang="en-US"/>
        </a:p>
      </dgm:t>
    </dgm:pt>
    <dgm:pt modelId="{F56FAC69-9A9A-41E4-AC98-D3F2908C471E}">
      <dgm:prSet/>
      <dgm:spPr/>
      <dgm:t>
        <a:bodyPr/>
        <a:lstStyle/>
        <a:p>
          <a:r>
            <a:rPr lang="en-US" dirty="0"/>
            <a:t>PLAY MUSIC ACCORDING TO THE COLOR OF OBJECT</a:t>
          </a:r>
        </a:p>
      </dgm:t>
    </dgm:pt>
    <dgm:pt modelId="{32360E9F-5D77-44AB-A542-EE67A40C12A5}" type="parTrans" cxnId="{838A7E96-DA0A-44E0-831A-0C2AA0398335}">
      <dgm:prSet/>
      <dgm:spPr/>
      <dgm:t>
        <a:bodyPr/>
        <a:lstStyle/>
        <a:p>
          <a:endParaRPr lang="en-US"/>
        </a:p>
      </dgm:t>
    </dgm:pt>
    <dgm:pt modelId="{E6B6CDFB-F69E-467F-ABE1-B70BE198D894}" type="sibTrans" cxnId="{838A7E96-DA0A-44E0-831A-0C2AA0398335}">
      <dgm:prSet/>
      <dgm:spPr/>
      <dgm:t>
        <a:bodyPr/>
        <a:lstStyle/>
        <a:p>
          <a:endParaRPr lang="en-US"/>
        </a:p>
      </dgm:t>
    </dgm:pt>
    <dgm:pt modelId="{42086B27-E96B-4A0A-8854-AEE970BA3AC3}">
      <dgm:prSet/>
      <dgm:spPr/>
      <dgm:t>
        <a:bodyPr/>
        <a:lstStyle/>
        <a:p>
          <a:endParaRPr lang="en-US" dirty="0"/>
        </a:p>
      </dgm:t>
    </dgm:pt>
    <dgm:pt modelId="{0F51BE56-FB47-4221-A86F-E126BB959A97}" type="parTrans" cxnId="{8AE6BF93-FE5D-4C6B-BB98-63E21AE8E61E}">
      <dgm:prSet/>
      <dgm:spPr/>
      <dgm:t>
        <a:bodyPr/>
        <a:lstStyle/>
        <a:p>
          <a:endParaRPr lang="en-US"/>
        </a:p>
      </dgm:t>
    </dgm:pt>
    <dgm:pt modelId="{B8057AB4-AD36-4DFF-AD81-A93C66DCE025}" type="sibTrans" cxnId="{8AE6BF93-FE5D-4C6B-BB98-63E21AE8E61E}">
      <dgm:prSet/>
      <dgm:spPr/>
      <dgm:t>
        <a:bodyPr/>
        <a:lstStyle/>
        <a:p>
          <a:endParaRPr lang="en-US"/>
        </a:p>
      </dgm:t>
    </dgm:pt>
    <dgm:pt modelId="{58667CC4-9AE9-4130-8F7F-3EA38481D4C0}">
      <dgm:prSet/>
      <dgm:spPr/>
      <dgm:t>
        <a:bodyPr/>
        <a:lstStyle/>
        <a:p>
          <a:endParaRPr lang="en-US" dirty="0"/>
        </a:p>
      </dgm:t>
    </dgm:pt>
    <dgm:pt modelId="{B9A6A7E7-98F7-4429-868A-CA407D04CC06}" type="parTrans" cxnId="{DB5FF5BA-99FA-4993-8839-36025BB3CA15}">
      <dgm:prSet/>
      <dgm:spPr/>
      <dgm:t>
        <a:bodyPr/>
        <a:lstStyle/>
        <a:p>
          <a:endParaRPr lang="en-US"/>
        </a:p>
      </dgm:t>
    </dgm:pt>
    <dgm:pt modelId="{39143E9A-DA42-4A22-A5F0-1F5048DEC4F2}" type="sibTrans" cxnId="{DB5FF5BA-99FA-4993-8839-36025BB3CA15}">
      <dgm:prSet/>
      <dgm:spPr/>
      <dgm:t>
        <a:bodyPr/>
        <a:lstStyle/>
        <a:p>
          <a:endParaRPr lang="en-US"/>
        </a:p>
      </dgm:t>
    </dgm:pt>
    <dgm:pt modelId="{746D30B3-A876-43E9-BE33-56F8C26E770C}">
      <dgm:prSet/>
      <dgm:spPr/>
      <dgm:t>
        <a:bodyPr/>
        <a:lstStyle/>
        <a:p>
          <a:r>
            <a:rPr lang="en-US" dirty="0"/>
            <a:t>SCALIBITY FOR ADDING MORE OBJECTS</a:t>
          </a:r>
        </a:p>
      </dgm:t>
    </dgm:pt>
    <dgm:pt modelId="{8CED2539-A719-4AF4-A559-488EA26E702A}" type="parTrans" cxnId="{5BBC28FE-230D-4B52-9D63-794AAAB22BBB}">
      <dgm:prSet/>
      <dgm:spPr/>
      <dgm:t>
        <a:bodyPr/>
        <a:lstStyle/>
        <a:p>
          <a:endParaRPr lang="en-US"/>
        </a:p>
      </dgm:t>
    </dgm:pt>
    <dgm:pt modelId="{3132726B-AE43-433A-9B7D-726F77AB5D91}" type="sibTrans" cxnId="{5BBC28FE-230D-4B52-9D63-794AAAB22BBB}">
      <dgm:prSet/>
      <dgm:spPr/>
      <dgm:t>
        <a:bodyPr/>
        <a:lstStyle/>
        <a:p>
          <a:endParaRPr lang="en-US"/>
        </a:p>
      </dgm:t>
    </dgm:pt>
    <dgm:pt modelId="{2F87897F-2203-43E3-90BD-E768C98D3B73}" type="pres">
      <dgm:prSet presAssocID="{D5C7C916-20AE-4FBF-AB5D-441EA90B48DB}" presName="vert0" presStyleCnt="0">
        <dgm:presLayoutVars>
          <dgm:dir/>
          <dgm:animOne val="branch"/>
          <dgm:animLvl val="lvl"/>
        </dgm:presLayoutVars>
      </dgm:prSet>
      <dgm:spPr/>
    </dgm:pt>
    <dgm:pt modelId="{2BDFF4B1-54D4-4B80-B5BE-65B53C6DCA4B}" type="pres">
      <dgm:prSet presAssocID="{A82AD2F4-B353-422E-9D79-E0D1F4ED80A1}" presName="thickLine" presStyleLbl="alignNode1" presStyleIdx="0" presStyleCnt="8" custLinFactNeighborY="6250"/>
      <dgm:spPr/>
    </dgm:pt>
    <dgm:pt modelId="{5452EB24-83ED-475E-8D42-EB1FE9AB68D9}" type="pres">
      <dgm:prSet presAssocID="{A82AD2F4-B353-422E-9D79-E0D1F4ED80A1}" presName="horz1" presStyleCnt="0"/>
      <dgm:spPr/>
    </dgm:pt>
    <dgm:pt modelId="{1BE508D2-DCC0-4E11-B9E3-E8AB87F6E9C9}" type="pres">
      <dgm:prSet presAssocID="{A82AD2F4-B353-422E-9D79-E0D1F4ED80A1}" presName="tx1" presStyleLbl="revTx" presStyleIdx="0" presStyleCnt="8"/>
      <dgm:spPr/>
    </dgm:pt>
    <dgm:pt modelId="{E92BFC1F-3B18-439F-B527-A505CD7A9636}" type="pres">
      <dgm:prSet presAssocID="{A82AD2F4-B353-422E-9D79-E0D1F4ED80A1}" presName="vert1" presStyleCnt="0"/>
      <dgm:spPr/>
    </dgm:pt>
    <dgm:pt modelId="{55B5B592-9E61-4025-B34A-B6A36DE1CC1B}" type="pres">
      <dgm:prSet presAssocID="{292FB29A-57A9-44D6-94C5-A8B33F7C9AE6}" presName="thickLine" presStyleLbl="alignNode1" presStyleIdx="1" presStyleCnt="8" custLinFactNeighborX="-192" custLinFactNeighborY="229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A371BE69-EE44-47AD-8630-DBA17E1334D6}" type="pres">
      <dgm:prSet presAssocID="{292FB29A-57A9-44D6-94C5-A8B33F7C9AE6}" presName="horz1" presStyleCnt="0"/>
      <dgm:spPr/>
    </dgm:pt>
    <dgm:pt modelId="{41CFB44F-AF8B-40D2-A07B-447A6A5306E2}" type="pres">
      <dgm:prSet presAssocID="{292FB29A-57A9-44D6-94C5-A8B33F7C9AE6}" presName="tx1" presStyleLbl="revTx" presStyleIdx="1" presStyleCnt="8" custLinFactNeighborY="25951"/>
      <dgm:spPr/>
    </dgm:pt>
    <dgm:pt modelId="{077503C2-516E-493F-888B-19BD70DCF8FA}" type="pres">
      <dgm:prSet presAssocID="{292FB29A-57A9-44D6-94C5-A8B33F7C9AE6}" presName="vert1" presStyleCnt="0"/>
      <dgm:spPr/>
    </dgm:pt>
    <dgm:pt modelId="{13D465D0-7213-4A6E-95A9-9C969D4C3C75}" type="pres">
      <dgm:prSet presAssocID="{797CBE4E-F97B-400E-B1E3-DA1297F99C57}" presName="thickLine" presStyleLbl="alignNode1" presStyleIdx="2" presStyleCnt="8" custLinFactNeighborX="192" custLinFactNeighborY="37918"/>
      <dgm:spPr/>
    </dgm:pt>
    <dgm:pt modelId="{1A9EABF7-27E2-4EEE-8446-849D002689F8}" type="pres">
      <dgm:prSet presAssocID="{797CBE4E-F97B-400E-B1E3-DA1297F99C57}" presName="horz1" presStyleCnt="0"/>
      <dgm:spPr/>
    </dgm:pt>
    <dgm:pt modelId="{35A54E38-DBBC-465E-9D71-E51F136C567E}" type="pres">
      <dgm:prSet presAssocID="{797CBE4E-F97B-400E-B1E3-DA1297F99C57}" presName="tx1" presStyleLbl="revTx" presStyleIdx="2" presStyleCnt="8" custLinFactNeighborY="45582"/>
      <dgm:spPr/>
    </dgm:pt>
    <dgm:pt modelId="{2D368D7A-0E42-46F6-9D3F-E46D6A556F9B}" type="pres">
      <dgm:prSet presAssocID="{797CBE4E-F97B-400E-B1E3-DA1297F99C57}" presName="vert1" presStyleCnt="0"/>
      <dgm:spPr/>
    </dgm:pt>
    <dgm:pt modelId="{C483C82D-C274-4378-9C8D-1A01EE385F37}" type="pres">
      <dgm:prSet presAssocID="{D7FEBCA2-E178-47E0-BBD0-427D7B184DBB}" presName="thickLine" presStyleLbl="alignNode1" presStyleIdx="3" presStyleCnt="8" custLinFactNeighborY="45582"/>
      <dgm:spPr/>
    </dgm:pt>
    <dgm:pt modelId="{127939EB-7917-49E5-B052-0D6A81371920}" type="pres">
      <dgm:prSet presAssocID="{D7FEBCA2-E178-47E0-BBD0-427D7B184DBB}" presName="horz1" presStyleCnt="0"/>
      <dgm:spPr/>
    </dgm:pt>
    <dgm:pt modelId="{DADC8127-13F5-4475-B668-329136B97182}" type="pres">
      <dgm:prSet presAssocID="{D7FEBCA2-E178-47E0-BBD0-427D7B184DBB}" presName="tx1" presStyleLbl="revTx" presStyleIdx="3" presStyleCnt="8" custLinFactNeighborY="71161"/>
      <dgm:spPr/>
    </dgm:pt>
    <dgm:pt modelId="{DD695E19-B1B8-4CBF-970F-E83CBACB3F9C}" type="pres">
      <dgm:prSet presAssocID="{D7FEBCA2-E178-47E0-BBD0-427D7B184DBB}" presName="vert1" presStyleCnt="0"/>
      <dgm:spPr/>
    </dgm:pt>
    <dgm:pt modelId="{B8E5595C-7E0D-4B52-8435-2D0FBC4237E4}" type="pres">
      <dgm:prSet presAssocID="{F56FAC69-9A9A-41E4-AC98-D3F2908C471E}" presName="thickLine" presStyleLbl="alignNode1" presStyleIdx="4" presStyleCnt="8" custLinFactNeighborX="192" custLinFactNeighborY="99507"/>
      <dgm:spPr/>
    </dgm:pt>
    <dgm:pt modelId="{08EE2066-5419-4DE3-942D-08300CD931F1}" type="pres">
      <dgm:prSet presAssocID="{F56FAC69-9A9A-41E4-AC98-D3F2908C471E}" presName="horz1" presStyleCnt="0"/>
      <dgm:spPr/>
    </dgm:pt>
    <dgm:pt modelId="{A761CD0F-C182-4CAA-9D3D-E381EA841905}" type="pres">
      <dgm:prSet presAssocID="{F56FAC69-9A9A-41E4-AC98-D3F2908C471E}" presName="tx1" presStyleLbl="revTx" presStyleIdx="4" presStyleCnt="8" custLinFactY="24449" custLinFactNeighborY="100000"/>
      <dgm:spPr/>
    </dgm:pt>
    <dgm:pt modelId="{5E0F55CF-75A3-4560-8D80-70F0D88C8F73}" type="pres">
      <dgm:prSet presAssocID="{F56FAC69-9A9A-41E4-AC98-D3F2908C471E}" presName="vert1" presStyleCnt="0"/>
      <dgm:spPr/>
    </dgm:pt>
    <dgm:pt modelId="{267494B0-1ED4-4CFF-AA97-1BCE07139195}" type="pres">
      <dgm:prSet presAssocID="{42086B27-E96B-4A0A-8854-AEE970BA3AC3}" presName="thickLine" presStyleLbl="alignNode1" presStyleIdx="5" presStyleCnt="8" custLinFactY="100000" custLinFactNeighborX="-384" custLinFactNeighborY="123126"/>
      <dgm:spPr/>
    </dgm:pt>
    <dgm:pt modelId="{377AFD47-21D2-4FD9-848B-2A9C827D8820}" type="pres">
      <dgm:prSet presAssocID="{42086B27-E96B-4A0A-8854-AEE970BA3AC3}" presName="horz1" presStyleCnt="0"/>
      <dgm:spPr/>
    </dgm:pt>
    <dgm:pt modelId="{D25A2EDA-0161-4B6F-9527-B815808DEE53}" type="pres">
      <dgm:prSet presAssocID="{42086B27-E96B-4A0A-8854-AEE970BA3AC3}" presName="tx1" presStyleLbl="revTx" presStyleIdx="5" presStyleCnt="8"/>
      <dgm:spPr/>
    </dgm:pt>
    <dgm:pt modelId="{3AF3ADEA-2137-4106-B11B-2122BB269189}" type="pres">
      <dgm:prSet presAssocID="{42086B27-E96B-4A0A-8854-AEE970BA3AC3}" presName="vert1" presStyleCnt="0"/>
      <dgm:spPr/>
    </dgm:pt>
    <dgm:pt modelId="{B4FB636D-5448-44D0-8473-C71C939EA753}" type="pres">
      <dgm:prSet presAssocID="{58667CC4-9AE9-4130-8F7F-3EA38481D4C0}" presName="thickLine" presStyleLbl="alignNode1" presStyleIdx="6" presStyleCnt="8" custLinFactY="200000" custLinFactNeighborX="-384" custLinFactNeighborY="236589"/>
      <dgm:spPr/>
    </dgm:pt>
    <dgm:pt modelId="{2EFF179E-1027-4127-8D3A-0EE4A7D51683}" type="pres">
      <dgm:prSet presAssocID="{58667CC4-9AE9-4130-8F7F-3EA38481D4C0}" presName="horz1" presStyleCnt="0"/>
      <dgm:spPr/>
    </dgm:pt>
    <dgm:pt modelId="{CF778374-0EED-4C09-843A-B3A79DC0A9A4}" type="pres">
      <dgm:prSet presAssocID="{58667CC4-9AE9-4130-8F7F-3EA38481D4C0}" presName="tx1" presStyleLbl="revTx" presStyleIdx="6" presStyleCnt="8"/>
      <dgm:spPr/>
    </dgm:pt>
    <dgm:pt modelId="{FB4A53E4-95E0-4251-9174-1966B8F9C6EB}" type="pres">
      <dgm:prSet presAssocID="{58667CC4-9AE9-4130-8F7F-3EA38481D4C0}" presName="vert1" presStyleCnt="0"/>
      <dgm:spPr/>
    </dgm:pt>
    <dgm:pt modelId="{99D216C1-725C-4166-87C2-2ABA020423F3}" type="pres">
      <dgm:prSet presAssocID="{746D30B3-A876-43E9-BE33-56F8C26E770C}" presName="thickLine" presStyleLbl="alignNode1" presStyleIdx="7" presStyleCnt="8" custLinFactY="100000" custLinFactNeighborX="-384" custLinFactNeighborY="146212"/>
      <dgm:spPr/>
    </dgm:pt>
    <dgm:pt modelId="{25EC5565-66E0-44D7-898B-CA9C43B1131E}" type="pres">
      <dgm:prSet presAssocID="{746D30B3-A876-43E9-BE33-56F8C26E770C}" presName="horz1" presStyleCnt="0"/>
      <dgm:spPr/>
    </dgm:pt>
    <dgm:pt modelId="{C00C2EF6-E80C-4233-9520-B96E359CECFB}" type="pres">
      <dgm:prSet presAssocID="{746D30B3-A876-43E9-BE33-56F8C26E770C}" presName="tx1" presStyleLbl="revTx" presStyleIdx="7" presStyleCnt="8" custLinFactNeighborX="384" custLinFactNeighborY="-36000"/>
      <dgm:spPr/>
    </dgm:pt>
    <dgm:pt modelId="{D43ED44B-E950-4EA8-BBD6-DA4F01605494}" type="pres">
      <dgm:prSet presAssocID="{746D30B3-A876-43E9-BE33-56F8C26E770C}" presName="vert1" presStyleCnt="0"/>
      <dgm:spPr/>
    </dgm:pt>
  </dgm:ptLst>
  <dgm:cxnLst>
    <dgm:cxn modelId="{266C0916-010C-495A-BADF-0C6E8B8A9647}" type="presOf" srcId="{D7FEBCA2-E178-47E0-BBD0-427D7B184DBB}" destId="{DADC8127-13F5-4475-B668-329136B97182}" srcOrd="0" destOrd="0" presId="urn:microsoft.com/office/officeart/2008/layout/LinedList"/>
    <dgm:cxn modelId="{5979BB1B-9A2D-42C7-97D6-E5E0778B8D71}" type="presOf" srcId="{F56FAC69-9A9A-41E4-AC98-D3F2908C471E}" destId="{A761CD0F-C182-4CAA-9D3D-E381EA841905}" srcOrd="0" destOrd="0" presId="urn:microsoft.com/office/officeart/2008/layout/LinedList"/>
    <dgm:cxn modelId="{5F7E4A54-CD00-40D9-9C28-7024E909F3D8}" type="presOf" srcId="{58667CC4-9AE9-4130-8F7F-3EA38481D4C0}" destId="{CF778374-0EED-4C09-843A-B3A79DC0A9A4}" srcOrd="0" destOrd="0" presId="urn:microsoft.com/office/officeart/2008/layout/LinedList"/>
    <dgm:cxn modelId="{33435C68-B667-4C62-B516-F2A70837CE52}" srcId="{D5C7C916-20AE-4FBF-AB5D-441EA90B48DB}" destId="{D7FEBCA2-E178-47E0-BBD0-427D7B184DBB}" srcOrd="3" destOrd="0" parTransId="{55C782F3-E90E-41E6-B88F-7435FE29906E}" sibTransId="{F824666C-E6AE-4E56-BFE9-D2F3D7773AEF}"/>
    <dgm:cxn modelId="{D9BFF06A-2B57-4801-919E-E1DB57758AC8}" type="presOf" srcId="{A82AD2F4-B353-422E-9D79-E0D1F4ED80A1}" destId="{1BE508D2-DCC0-4E11-B9E3-E8AB87F6E9C9}" srcOrd="0" destOrd="0" presId="urn:microsoft.com/office/officeart/2008/layout/LinedList"/>
    <dgm:cxn modelId="{F0965170-95D3-4579-A8EE-42B70B2C2EBB}" srcId="{D5C7C916-20AE-4FBF-AB5D-441EA90B48DB}" destId="{292FB29A-57A9-44D6-94C5-A8B33F7C9AE6}" srcOrd="1" destOrd="0" parTransId="{904DBA9D-6D7D-4EDE-A705-0398351A897D}" sibTransId="{22D17CD5-F141-4FB9-B413-7144DE32BBDA}"/>
    <dgm:cxn modelId="{D58A6B86-2D4E-48A1-9771-676289AE876B}" type="presOf" srcId="{D5C7C916-20AE-4FBF-AB5D-441EA90B48DB}" destId="{2F87897F-2203-43E3-90BD-E768C98D3B73}" srcOrd="0" destOrd="0" presId="urn:microsoft.com/office/officeart/2008/layout/LinedList"/>
    <dgm:cxn modelId="{8AC6B086-6D36-44EF-A508-31463D325480}" type="presOf" srcId="{797CBE4E-F97B-400E-B1E3-DA1297F99C57}" destId="{35A54E38-DBBC-465E-9D71-E51F136C567E}" srcOrd="0" destOrd="0" presId="urn:microsoft.com/office/officeart/2008/layout/LinedList"/>
    <dgm:cxn modelId="{8AE6BF93-FE5D-4C6B-BB98-63E21AE8E61E}" srcId="{D5C7C916-20AE-4FBF-AB5D-441EA90B48DB}" destId="{42086B27-E96B-4A0A-8854-AEE970BA3AC3}" srcOrd="5" destOrd="0" parTransId="{0F51BE56-FB47-4221-A86F-E126BB959A97}" sibTransId="{B8057AB4-AD36-4DFF-AD81-A93C66DCE025}"/>
    <dgm:cxn modelId="{838A7E96-DA0A-44E0-831A-0C2AA0398335}" srcId="{D5C7C916-20AE-4FBF-AB5D-441EA90B48DB}" destId="{F56FAC69-9A9A-41E4-AC98-D3F2908C471E}" srcOrd="4" destOrd="0" parTransId="{32360E9F-5D77-44AB-A542-EE67A40C12A5}" sibTransId="{E6B6CDFB-F69E-467F-ABE1-B70BE198D894}"/>
    <dgm:cxn modelId="{C05AB899-E5B3-4393-91BB-02BF18A74257}" srcId="{D5C7C916-20AE-4FBF-AB5D-441EA90B48DB}" destId="{797CBE4E-F97B-400E-B1E3-DA1297F99C57}" srcOrd="2" destOrd="0" parTransId="{B03D1CC0-D37B-48F3-AFD4-E1B8C6F82EB7}" sibTransId="{B7B017C8-DDE2-41AE-9FD7-5AF450043D36}"/>
    <dgm:cxn modelId="{7290A2A3-AA8E-4E62-8623-BAF9DF7AC663}" type="presOf" srcId="{42086B27-E96B-4A0A-8854-AEE970BA3AC3}" destId="{D25A2EDA-0161-4B6F-9527-B815808DEE53}" srcOrd="0" destOrd="0" presId="urn:microsoft.com/office/officeart/2008/layout/LinedList"/>
    <dgm:cxn modelId="{DB5FF5BA-99FA-4993-8839-36025BB3CA15}" srcId="{D5C7C916-20AE-4FBF-AB5D-441EA90B48DB}" destId="{58667CC4-9AE9-4130-8F7F-3EA38481D4C0}" srcOrd="6" destOrd="0" parTransId="{B9A6A7E7-98F7-4429-868A-CA407D04CC06}" sibTransId="{39143E9A-DA42-4A22-A5F0-1F5048DEC4F2}"/>
    <dgm:cxn modelId="{73009CED-4B7C-43C1-86A7-260CC387FAAA}" srcId="{D5C7C916-20AE-4FBF-AB5D-441EA90B48DB}" destId="{A82AD2F4-B353-422E-9D79-E0D1F4ED80A1}" srcOrd="0" destOrd="0" parTransId="{139D47E3-D26D-4C2A-9F71-E5591C83AE4C}" sibTransId="{BF4A0A4E-C08A-41B2-A4C5-16AB919AED46}"/>
    <dgm:cxn modelId="{57AA44EF-64BA-4D79-A19B-4CC79567CE02}" type="presOf" srcId="{292FB29A-57A9-44D6-94C5-A8B33F7C9AE6}" destId="{41CFB44F-AF8B-40D2-A07B-447A6A5306E2}" srcOrd="0" destOrd="0" presId="urn:microsoft.com/office/officeart/2008/layout/LinedList"/>
    <dgm:cxn modelId="{180BE8EF-5607-4E13-A2C3-5F6D14E3E1C6}" type="presOf" srcId="{746D30B3-A876-43E9-BE33-56F8C26E770C}" destId="{C00C2EF6-E80C-4233-9520-B96E359CECFB}" srcOrd="0" destOrd="0" presId="urn:microsoft.com/office/officeart/2008/layout/LinedList"/>
    <dgm:cxn modelId="{5BBC28FE-230D-4B52-9D63-794AAAB22BBB}" srcId="{D5C7C916-20AE-4FBF-AB5D-441EA90B48DB}" destId="{746D30B3-A876-43E9-BE33-56F8C26E770C}" srcOrd="7" destOrd="0" parTransId="{8CED2539-A719-4AF4-A559-488EA26E702A}" sibTransId="{3132726B-AE43-433A-9B7D-726F77AB5D91}"/>
    <dgm:cxn modelId="{6E7E6DD9-E948-4CE7-B21F-AC96955665A7}" type="presParOf" srcId="{2F87897F-2203-43E3-90BD-E768C98D3B73}" destId="{2BDFF4B1-54D4-4B80-B5BE-65B53C6DCA4B}" srcOrd="0" destOrd="0" presId="urn:microsoft.com/office/officeart/2008/layout/LinedList"/>
    <dgm:cxn modelId="{792E31FE-1817-47F0-AC13-0B5BA89EF39D}" type="presParOf" srcId="{2F87897F-2203-43E3-90BD-E768C98D3B73}" destId="{5452EB24-83ED-475E-8D42-EB1FE9AB68D9}" srcOrd="1" destOrd="0" presId="urn:microsoft.com/office/officeart/2008/layout/LinedList"/>
    <dgm:cxn modelId="{8A5B7BD5-5461-471F-98F5-9ED5132BF206}" type="presParOf" srcId="{5452EB24-83ED-475E-8D42-EB1FE9AB68D9}" destId="{1BE508D2-DCC0-4E11-B9E3-E8AB87F6E9C9}" srcOrd="0" destOrd="0" presId="urn:microsoft.com/office/officeart/2008/layout/LinedList"/>
    <dgm:cxn modelId="{761ED038-1CF3-4751-916B-291640554401}" type="presParOf" srcId="{5452EB24-83ED-475E-8D42-EB1FE9AB68D9}" destId="{E92BFC1F-3B18-439F-B527-A505CD7A9636}" srcOrd="1" destOrd="0" presId="urn:microsoft.com/office/officeart/2008/layout/LinedList"/>
    <dgm:cxn modelId="{7759E437-B490-48C8-883A-0AD4A79E21FC}" type="presParOf" srcId="{2F87897F-2203-43E3-90BD-E768C98D3B73}" destId="{55B5B592-9E61-4025-B34A-B6A36DE1CC1B}" srcOrd="2" destOrd="0" presId="urn:microsoft.com/office/officeart/2008/layout/LinedList"/>
    <dgm:cxn modelId="{39993DE0-A236-458E-A243-AC840DB888EB}" type="presParOf" srcId="{2F87897F-2203-43E3-90BD-E768C98D3B73}" destId="{A371BE69-EE44-47AD-8630-DBA17E1334D6}" srcOrd="3" destOrd="0" presId="urn:microsoft.com/office/officeart/2008/layout/LinedList"/>
    <dgm:cxn modelId="{F7232AA3-03F9-4BD3-A467-09B57D7AAAD5}" type="presParOf" srcId="{A371BE69-EE44-47AD-8630-DBA17E1334D6}" destId="{41CFB44F-AF8B-40D2-A07B-447A6A5306E2}" srcOrd="0" destOrd="0" presId="urn:microsoft.com/office/officeart/2008/layout/LinedList"/>
    <dgm:cxn modelId="{D7FAB5AF-E50D-435A-8400-FDC058309CEA}" type="presParOf" srcId="{A371BE69-EE44-47AD-8630-DBA17E1334D6}" destId="{077503C2-516E-493F-888B-19BD70DCF8FA}" srcOrd="1" destOrd="0" presId="urn:microsoft.com/office/officeart/2008/layout/LinedList"/>
    <dgm:cxn modelId="{DD788921-C562-4ACE-8FEE-11B1208C2FA4}" type="presParOf" srcId="{2F87897F-2203-43E3-90BD-E768C98D3B73}" destId="{13D465D0-7213-4A6E-95A9-9C969D4C3C75}" srcOrd="4" destOrd="0" presId="urn:microsoft.com/office/officeart/2008/layout/LinedList"/>
    <dgm:cxn modelId="{F452C9AD-E949-44DD-A0C5-899613F38CBF}" type="presParOf" srcId="{2F87897F-2203-43E3-90BD-E768C98D3B73}" destId="{1A9EABF7-27E2-4EEE-8446-849D002689F8}" srcOrd="5" destOrd="0" presId="urn:microsoft.com/office/officeart/2008/layout/LinedList"/>
    <dgm:cxn modelId="{A1904AE3-83C8-4775-A28B-E13AC5EF9612}" type="presParOf" srcId="{1A9EABF7-27E2-4EEE-8446-849D002689F8}" destId="{35A54E38-DBBC-465E-9D71-E51F136C567E}" srcOrd="0" destOrd="0" presId="urn:microsoft.com/office/officeart/2008/layout/LinedList"/>
    <dgm:cxn modelId="{04EEE2BE-3A75-46C0-A8AA-D72042B4F1B0}" type="presParOf" srcId="{1A9EABF7-27E2-4EEE-8446-849D002689F8}" destId="{2D368D7A-0E42-46F6-9D3F-E46D6A556F9B}" srcOrd="1" destOrd="0" presId="urn:microsoft.com/office/officeart/2008/layout/LinedList"/>
    <dgm:cxn modelId="{F7C4EA58-C25C-4837-B5B6-25EEC5361B0B}" type="presParOf" srcId="{2F87897F-2203-43E3-90BD-E768C98D3B73}" destId="{C483C82D-C274-4378-9C8D-1A01EE385F37}" srcOrd="6" destOrd="0" presId="urn:microsoft.com/office/officeart/2008/layout/LinedList"/>
    <dgm:cxn modelId="{A409FC09-B75B-43B7-B7E9-9AA33A50B1C1}" type="presParOf" srcId="{2F87897F-2203-43E3-90BD-E768C98D3B73}" destId="{127939EB-7917-49E5-B052-0D6A81371920}" srcOrd="7" destOrd="0" presId="urn:microsoft.com/office/officeart/2008/layout/LinedList"/>
    <dgm:cxn modelId="{D3F12F9B-2943-44D0-B640-80B3AD2AF878}" type="presParOf" srcId="{127939EB-7917-49E5-B052-0D6A81371920}" destId="{DADC8127-13F5-4475-B668-329136B97182}" srcOrd="0" destOrd="0" presId="urn:microsoft.com/office/officeart/2008/layout/LinedList"/>
    <dgm:cxn modelId="{14BD8990-0A67-4B4C-B1D2-141D905BB209}" type="presParOf" srcId="{127939EB-7917-49E5-B052-0D6A81371920}" destId="{DD695E19-B1B8-4CBF-970F-E83CBACB3F9C}" srcOrd="1" destOrd="0" presId="urn:microsoft.com/office/officeart/2008/layout/LinedList"/>
    <dgm:cxn modelId="{631F3098-3C65-4EBD-A5E4-2D8646B1F388}" type="presParOf" srcId="{2F87897F-2203-43E3-90BD-E768C98D3B73}" destId="{B8E5595C-7E0D-4B52-8435-2D0FBC4237E4}" srcOrd="8" destOrd="0" presId="urn:microsoft.com/office/officeart/2008/layout/LinedList"/>
    <dgm:cxn modelId="{73ABADE0-60F1-48DE-9166-F61D0AD2EDDE}" type="presParOf" srcId="{2F87897F-2203-43E3-90BD-E768C98D3B73}" destId="{08EE2066-5419-4DE3-942D-08300CD931F1}" srcOrd="9" destOrd="0" presId="urn:microsoft.com/office/officeart/2008/layout/LinedList"/>
    <dgm:cxn modelId="{047CF4E8-C52C-42C6-BE49-60B058675BD3}" type="presParOf" srcId="{08EE2066-5419-4DE3-942D-08300CD931F1}" destId="{A761CD0F-C182-4CAA-9D3D-E381EA841905}" srcOrd="0" destOrd="0" presId="urn:microsoft.com/office/officeart/2008/layout/LinedList"/>
    <dgm:cxn modelId="{2151914D-9DBF-4BBF-A010-98BF5959D6E6}" type="presParOf" srcId="{08EE2066-5419-4DE3-942D-08300CD931F1}" destId="{5E0F55CF-75A3-4560-8D80-70F0D88C8F73}" srcOrd="1" destOrd="0" presId="urn:microsoft.com/office/officeart/2008/layout/LinedList"/>
    <dgm:cxn modelId="{0276A016-B24F-4BAE-BBA2-ABDC944BA06F}" type="presParOf" srcId="{2F87897F-2203-43E3-90BD-E768C98D3B73}" destId="{267494B0-1ED4-4CFF-AA97-1BCE07139195}" srcOrd="10" destOrd="0" presId="urn:microsoft.com/office/officeart/2008/layout/LinedList"/>
    <dgm:cxn modelId="{02B43D7B-BBDF-491E-A98E-35E08BC137B7}" type="presParOf" srcId="{2F87897F-2203-43E3-90BD-E768C98D3B73}" destId="{377AFD47-21D2-4FD9-848B-2A9C827D8820}" srcOrd="11" destOrd="0" presId="urn:microsoft.com/office/officeart/2008/layout/LinedList"/>
    <dgm:cxn modelId="{513A6E68-6D1C-421A-B177-6B1A7A11190A}" type="presParOf" srcId="{377AFD47-21D2-4FD9-848B-2A9C827D8820}" destId="{D25A2EDA-0161-4B6F-9527-B815808DEE53}" srcOrd="0" destOrd="0" presId="urn:microsoft.com/office/officeart/2008/layout/LinedList"/>
    <dgm:cxn modelId="{C6B46ECE-9E53-42BB-AB02-41202D925DE1}" type="presParOf" srcId="{377AFD47-21D2-4FD9-848B-2A9C827D8820}" destId="{3AF3ADEA-2137-4106-B11B-2122BB269189}" srcOrd="1" destOrd="0" presId="urn:microsoft.com/office/officeart/2008/layout/LinedList"/>
    <dgm:cxn modelId="{D0B01A00-5465-4C19-B6EF-0C938C1EFE99}" type="presParOf" srcId="{2F87897F-2203-43E3-90BD-E768C98D3B73}" destId="{B4FB636D-5448-44D0-8473-C71C939EA753}" srcOrd="12" destOrd="0" presId="urn:microsoft.com/office/officeart/2008/layout/LinedList"/>
    <dgm:cxn modelId="{183ABC28-B3B6-4910-8528-E8FE203A24FB}" type="presParOf" srcId="{2F87897F-2203-43E3-90BD-E768C98D3B73}" destId="{2EFF179E-1027-4127-8D3A-0EE4A7D51683}" srcOrd="13" destOrd="0" presId="urn:microsoft.com/office/officeart/2008/layout/LinedList"/>
    <dgm:cxn modelId="{1430CFD0-D504-4F15-A3C1-B8830CB539A9}" type="presParOf" srcId="{2EFF179E-1027-4127-8D3A-0EE4A7D51683}" destId="{CF778374-0EED-4C09-843A-B3A79DC0A9A4}" srcOrd="0" destOrd="0" presId="urn:microsoft.com/office/officeart/2008/layout/LinedList"/>
    <dgm:cxn modelId="{96C5FEBC-AE99-4982-89EB-0F9BCCE66D64}" type="presParOf" srcId="{2EFF179E-1027-4127-8D3A-0EE4A7D51683}" destId="{FB4A53E4-95E0-4251-9174-1966B8F9C6EB}" srcOrd="1" destOrd="0" presId="urn:microsoft.com/office/officeart/2008/layout/LinedList"/>
    <dgm:cxn modelId="{FF861661-9BB2-461E-A4A8-8FE2F44D6C06}" type="presParOf" srcId="{2F87897F-2203-43E3-90BD-E768C98D3B73}" destId="{99D216C1-725C-4166-87C2-2ABA020423F3}" srcOrd="14" destOrd="0" presId="urn:microsoft.com/office/officeart/2008/layout/LinedList"/>
    <dgm:cxn modelId="{2268C33B-A18B-4DBE-BC71-2D537441CCF8}" type="presParOf" srcId="{2F87897F-2203-43E3-90BD-E768C98D3B73}" destId="{25EC5565-66E0-44D7-898B-CA9C43B1131E}" srcOrd="15" destOrd="0" presId="urn:microsoft.com/office/officeart/2008/layout/LinedList"/>
    <dgm:cxn modelId="{8EEFA1D5-93CA-4554-B85C-0546AEFE01D6}" type="presParOf" srcId="{25EC5565-66E0-44D7-898B-CA9C43B1131E}" destId="{C00C2EF6-E80C-4233-9520-B96E359CECFB}" srcOrd="0" destOrd="0" presId="urn:microsoft.com/office/officeart/2008/layout/LinedList"/>
    <dgm:cxn modelId="{672487BC-3222-4BA8-8EFE-9EA7BD8FBB1F}" type="presParOf" srcId="{25EC5565-66E0-44D7-898B-CA9C43B1131E}" destId="{D43ED44B-E950-4EA8-BBD6-DA4F0160549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FF4B1-54D4-4B80-B5BE-65B53C6DCA4B}">
      <dsp:nvSpPr>
        <dsp:cNvPr id="0" name=""/>
        <dsp:cNvSpPr/>
      </dsp:nvSpPr>
      <dsp:spPr>
        <a:xfrm>
          <a:off x="0" y="0"/>
          <a:ext cx="62690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BE508D2-DCC0-4E11-B9E3-E8AB87F6E9C9}">
      <dsp:nvSpPr>
        <dsp:cNvPr id="0" name=""/>
        <dsp:cNvSpPr/>
      </dsp:nvSpPr>
      <dsp:spPr>
        <a:xfrm>
          <a:off x="0" y="0"/>
          <a:ext cx="6269038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HYBRID/CROSS PLATFORM APP</a:t>
          </a:r>
        </a:p>
      </dsp:txBody>
      <dsp:txXfrm>
        <a:off x="0" y="0"/>
        <a:ext cx="6269038" cy="696515"/>
      </dsp:txXfrm>
    </dsp:sp>
    <dsp:sp modelId="{55B5B592-9E61-4025-B34A-B6A36DE1CC1B}">
      <dsp:nvSpPr>
        <dsp:cNvPr id="0" name=""/>
        <dsp:cNvSpPr/>
      </dsp:nvSpPr>
      <dsp:spPr>
        <a:xfrm>
          <a:off x="0" y="696515"/>
          <a:ext cx="62690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1CFB44F-AF8B-40D2-A07B-447A6A5306E2}">
      <dsp:nvSpPr>
        <dsp:cNvPr id="0" name=""/>
        <dsp:cNvSpPr/>
      </dsp:nvSpPr>
      <dsp:spPr>
        <a:xfrm>
          <a:off x="0" y="696515"/>
          <a:ext cx="6269038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DISPLAYS IMAGE IN 3D</a:t>
          </a:r>
        </a:p>
      </dsp:txBody>
      <dsp:txXfrm>
        <a:off x="0" y="696515"/>
        <a:ext cx="6269038" cy="696515"/>
      </dsp:txXfrm>
    </dsp:sp>
    <dsp:sp modelId="{13D465D0-7213-4A6E-95A9-9C969D4C3C75}">
      <dsp:nvSpPr>
        <dsp:cNvPr id="0" name=""/>
        <dsp:cNvSpPr/>
      </dsp:nvSpPr>
      <dsp:spPr>
        <a:xfrm>
          <a:off x="0" y="1393031"/>
          <a:ext cx="62690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5A54E38-DBBC-465E-9D71-E51F136C567E}">
      <dsp:nvSpPr>
        <dsp:cNvPr id="0" name=""/>
        <dsp:cNvSpPr/>
      </dsp:nvSpPr>
      <dsp:spPr>
        <a:xfrm>
          <a:off x="0" y="1393031"/>
          <a:ext cx="6269038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MARKER SCANS</a:t>
          </a:r>
        </a:p>
      </dsp:txBody>
      <dsp:txXfrm>
        <a:off x="0" y="1393031"/>
        <a:ext cx="6269038" cy="696515"/>
      </dsp:txXfrm>
    </dsp:sp>
    <dsp:sp modelId="{C483C82D-C274-4378-9C8D-1A01EE385F37}">
      <dsp:nvSpPr>
        <dsp:cNvPr id="0" name=""/>
        <dsp:cNvSpPr/>
      </dsp:nvSpPr>
      <dsp:spPr>
        <a:xfrm>
          <a:off x="0" y="2089546"/>
          <a:ext cx="62690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ADC8127-13F5-4475-B668-329136B97182}">
      <dsp:nvSpPr>
        <dsp:cNvPr id="0" name=""/>
        <dsp:cNvSpPr/>
      </dsp:nvSpPr>
      <dsp:spPr>
        <a:xfrm>
          <a:off x="0" y="2089546"/>
          <a:ext cx="6269038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SCALABLE TO ADD AS MANY OBJECTS AS NEEDED</a:t>
          </a:r>
        </a:p>
      </dsp:txBody>
      <dsp:txXfrm>
        <a:off x="0" y="2089546"/>
        <a:ext cx="6269038" cy="696515"/>
      </dsp:txXfrm>
    </dsp:sp>
    <dsp:sp modelId="{87F7A739-2BB3-4A72-A5B2-9BF5FD7BF42D}">
      <dsp:nvSpPr>
        <dsp:cNvPr id="0" name=""/>
        <dsp:cNvSpPr/>
      </dsp:nvSpPr>
      <dsp:spPr>
        <a:xfrm>
          <a:off x="0" y="2786062"/>
          <a:ext cx="62690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440F07B-B759-4EAF-8786-5057257052C4}">
      <dsp:nvSpPr>
        <dsp:cNvPr id="0" name=""/>
        <dsp:cNvSpPr/>
      </dsp:nvSpPr>
      <dsp:spPr>
        <a:xfrm>
          <a:off x="0" y="2786062"/>
          <a:ext cx="6269038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MULTIPLE OBJECT SELECTION DYNAMICALLY</a:t>
          </a:r>
        </a:p>
      </dsp:txBody>
      <dsp:txXfrm>
        <a:off x="0" y="2786062"/>
        <a:ext cx="6269038" cy="696515"/>
      </dsp:txXfrm>
    </dsp:sp>
    <dsp:sp modelId="{B8E5595C-7E0D-4B52-8435-2D0FBC4237E4}">
      <dsp:nvSpPr>
        <dsp:cNvPr id="0" name=""/>
        <dsp:cNvSpPr/>
      </dsp:nvSpPr>
      <dsp:spPr>
        <a:xfrm>
          <a:off x="0" y="3482578"/>
          <a:ext cx="62690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761CD0F-C182-4CAA-9D3D-E381EA841905}">
      <dsp:nvSpPr>
        <dsp:cNvPr id="0" name=""/>
        <dsp:cNvSpPr/>
      </dsp:nvSpPr>
      <dsp:spPr>
        <a:xfrm>
          <a:off x="0" y="3482578"/>
          <a:ext cx="6269038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USER CAN ZOOM AND ROTATE THE OBJECTS</a:t>
          </a:r>
        </a:p>
      </dsp:txBody>
      <dsp:txXfrm>
        <a:off x="0" y="3482578"/>
        <a:ext cx="6269038" cy="696515"/>
      </dsp:txXfrm>
    </dsp:sp>
    <dsp:sp modelId="{4BD6E516-E3B7-4D43-BC67-AD4BBEE95F7D}">
      <dsp:nvSpPr>
        <dsp:cNvPr id="0" name=""/>
        <dsp:cNvSpPr/>
      </dsp:nvSpPr>
      <dsp:spPr>
        <a:xfrm>
          <a:off x="0" y="4179093"/>
          <a:ext cx="62690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ECD2D5C-DAF4-4D9A-BF6E-0E05A5FCC527}">
      <dsp:nvSpPr>
        <dsp:cNvPr id="0" name=""/>
        <dsp:cNvSpPr/>
      </dsp:nvSpPr>
      <dsp:spPr>
        <a:xfrm>
          <a:off x="0" y="4179093"/>
          <a:ext cx="6269038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DROP DOWN MENU TO SELECT DESIRED FURNITURE TYPE</a:t>
          </a:r>
        </a:p>
      </dsp:txBody>
      <dsp:txXfrm>
        <a:off x="0" y="4179093"/>
        <a:ext cx="6269038" cy="696515"/>
      </dsp:txXfrm>
    </dsp:sp>
    <dsp:sp modelId="{D4FB572C-4AE5-4991-9202-9D892520E546}">
      <dsp:nvSpPr>
        <dsp:cNvPr id="0" name=""/>
        <dsp:cNvSpPr/>
      </dsp:nvSpPr>
      <dsp:spPr>
        <a:xfrm>
          <a:off x="0" y="4875609"/>
          <a:ext cx="62690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04AF60-14B5-4FD8-8BBC-7B3BE969B96A}">
      <dsp:nvSpPr>
        <dsp:cNvPr id="0" name=""/>
        <dsp:cNvSpPr/>
      </dsp:nvSpPr>
      <dsp:spPr>
        <a:xfrm>
          <a:off x="0" y="4875609"/>
          <a:ext cx="6269038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MARKER CAN BE SCANNED IN THE DESIRED SPACE</a:t>
          </a:r>
        </a:p>
      </dsp:txBody>
      <dsp:txXfrm>
        <a:off x="0" y="4875609"/>
        <a:ext cx="6269038" cy="696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FF4B1-54D4-4B80-B5BE-65B53C6DCA4B}">
      <dsp:nvSpPr>
        <dsp:cNvPr id="0" name=""/>
        <dsp:cNvSpPr/>
      </dsp:nvSpPr>
      <dsp:spPr>
        <a:xfrm>
          <a:off x="0" y="30676"/>
          <a:ext cx="700591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BE508D2-DCC0-4E11-B9E3-E8AB87F6E9C9}">
      <dsp:nvSpPr>
        <dsp:cNvPr id="0" name=""/>
        <dsp:cNvSpPr/>
      </dsp:nvSpPr>
      <dsp:spPr>
        <a:xfrm>
          <a:off x="0" y="0"/>
          <a:ext cx="7005916" cy="490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EXTRACT FEATURES OF OBJECT</a:t>
          </a:r>
        </a:p>
      </dsp:txBody>
      <dsp:txXfrm>
        <a:off x="0" y="0"/>
        <a:ext cx="7005916" cy="490817"/>
      </dsp:txXfrm>
    </dsp:sp>
    <dsp:sp modelId="{55B5B592-9E61-4025-B34A-B6A36DE1CC1B}">
      <dsp:nvSpPr>
        <dsp:cNvPr id="0" name=""/>
        <dsp:cNvSpPr/>
      </dsp:nvSpPr>
      <dsp:spPr>
        <a:xfrm>
          <a:off x="0" y="502067"/>
          <a:ext cx="7005916" cy="0"/>
        </a:xfrm>
        <a:prstGeom prst="lin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1CFB44F-AF8B-40D2-A07B-447A6A5306E2}">
      <dsp:nvSpPr>
        <dsp:cNvPr id="0" name=""/>
        <dsp:cNvSpPr/>
      </dsp:nvSpPr>
      <dsp:spPr>
        <a:xfrm>
          <a:off x="0" y="618189"/>
          <a:ext cx="7005916" cy="490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SHOW ACCURACY</a:t>
          </a:r>
        </a:p>
      </dsp:txBody>
      <dsp:txXfrm>
        <a:off x="0" y="618189"/>
        <a:ext cx="7005916" cy="490817"/>
      </dsp:txXfrm>
    </dsp:sp>
    <dsp:sp modelId="{13D465D0-7213-4A6E-95A9-9C969D4C3C75}">
      <dsp:nvSpPr>
        <dsp:cNvPr id="0" name=""/>
        <dsp:cNvSpPr/>
      </dsp:nvSpPr>
      <dsp:spPr>
        <a:xfrm>
          <a:off x="0" y="1167743"/>
          <a:ext cx="700591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5A54E38-DBBC-465E-9D71-E51F136C567E}">
      <dsp:nvSpPr>
        <dsp:cNvPr id="0" name=""/>
        <dsp:cNvSpPr/>
      </dsp:nvSpPr>
      <dsp:spPr>
        <a:xfrm>
          <a:off x="0" y="1205360"/>
          <a:ext cx="7005916" cy="490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MOVE OBJECT AND PLACE IT AT DESIRE PLACE</a:t>
          </a:r>
        </a:p>
      </dsp:txBody>
      <dsp:txXfrm>
        <a:off x="0" y="1205360"/>
        <a:ext cx="7005916" cy="490817"/>
      </dsp:txXfrm>
    </dsp:sp>
    <dsp:sp modelId="{C483C82D-C274-4378-9C8D-1A01EE385F37}">
      <dsp:nvSpPr>
        <dsp:cNvPr id="0" name=""/>
        <dsp:cNvSpPr/>
      </dsp:nvSpPr>
      <dsp:spPr>
        <a:xfrm>
          <a:off x="0" y="1696177"/>
          <a:ext cx="700591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ADC8127-13F5-4475-B668-329136B97182}">
      <dsp:nvSpPr>
        <dsp:cNvPr id="0" name=""/>
        <dsp:cNvSpPr/>
      </dsp:nvSpPr>
      <dsp:spPr>
        <a:xfrm>
          <a:off x="0" y="1821724"/>
          <a:ext cx="7005916" cy="490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CHANGE COLOR OF THE OBJECT THROUGH VOICE</a:t>
          </a:r>
        </a:p>
      </dsp:txBody>
      <dsp:txXfrm>
        <a:off x="0" y="1821724"/>
        <a:ext cx="7005916" cy="490817"/>
      </dsp:txXfrm>
    </dsp:sp>
    <dsp:sp modelId="{B8E5595C-7E0D-4B52-8435-2D0FBC4237E4}">
      <dsp:nvSpPr>
        <dsp:cNvPr id="0" name=""/>
        <dsp:cNvSpPr/>
      </dsp:nvSpPr>
      <dsp:spPr>
        <a:xfrm>
          <a:off x="0" y="2451669"/>
          <a:ext cx="700591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761CD0F-C182-4CAA-9D3D-E381EA841905}">
      <dsp:nvSpPr>
        <dsp:cNvPr id="0" name=""/>
        <dsp:cNvSpPr/>
      </dsp:nvSpPr>
      <dsp:spPr>
        <a:xfrm>
          <a:off x="0" y="2574088"/>
          <a:ext cx="7005916" cy="490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PLAY MUSIC ACCORDING TO THE COLOR OF OBJECT</a:t>
          </a:r>
        </a:p>
      </dsp:txBody>
      <dsp:txXfrm>
        <a:off x="0" y="2574088"/>
        <a:ext cx="7005916" cy="490817"/>
      </dsp:txXfrm>
    </dsp:sp>
    <dsp:sp modelId="{267494B0-1ED4-4CFF-AA97-1BCE07139195}">
      <dsp:nvSpPr>
        <dsp:cNvPr id="0" name=""/>
        <dsp:cNvSpPr/>
      </dsp:nvSpPr>
      <dsp:spPr>
        <a:xfrm>
          <a:off x="0" y="3094413"/>
          <a:ext cx="700591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5A2EDA-0161-4B6F-9527-B815808DEE53}">
      <dsp:nvSpPr>
        <dsp:cNvPr id="0" name=""/>
        <dsp:cNvSpPr/>
      </dsp:nvSpPr>
      <dsp:spPr>
        <a:xfrm>
          <a:off x="0" y="2454088"/>
          <a:ext cx="7005916" cy="490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0" y="2454088"/>
        <a:ext cx="7005916" cy="490817"/>
      </dsp:txXfrm>
    </dsp:sp>
    <dsp:sp modelId="{B4FB636D-5448-44D0-8473-C71C939EA753}">
      <dsp:nvSpPr>
        <dsp:cNvPr id="0" name=""/>
        <dsp:cNvSpPr/>
      </dsp:nvSpPr>
      <dsp:spPr>
        <a:xfrm>
          <a:off x="0" y="3926542"/>
          <a:ext cx="700591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F778374-0EED-4C09-843A-B3A79DC0A9A4}">
      <dsp:nvSpPr>
        <dsp:cNvPr id="0" name=""/>
        <dsp:cNvSpPr/>
      </dsp:nvSpPr>
      <dsp:spPr>
        <a:xfrm>
          <a:off x="0" y="2944906"/>
          <a:ext cx="7005916" cy="490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0" y="2944906"/>
        <a:ext cx="7005916" cy="490817"/>
      </dsp:txXfrm>
    </dsp:sp>
    <dsp:sp modelId="{99D216C1-725C-4166-87C2-2ABA020423F3}">
      <dsp:nvSpPr>
        <dsp:cNvPr id="0" name=""/>
        <dsp:cNvSpPr/>
      </dsp:nvSpPr>
      <dsp:spPr>
        <a:xfrm>
          <a:off x="0" y="3926542"/>
          <a:ext cx="700591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00C2EF6-E80C-4233-9520-B96E359CECFB}">
      <dsp:nvSpPr>
        <dsp:cNvPr id="0" name=""/>
        <dsp:cNvSpPr/>
      </dsp:nvSpPr>
      <dsp:spPr>
        <a:xfrm>
          <a:off x="0" y="3259029"/>
          <a:ext cx="7005916" cy="490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SCALIBITY FOR ADDING MORE OBJECTS</a:t>
          </a:r>
        </a:p>
      </dsp:txBody>
      <dsp:txXfrm>
        <a:off x="0" y="3259029"/>
        <a:ext cx="7005916" cy="490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193B5-7493-4A3B-973F-2BA21D674CD3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0B639-5672-44D7-8CE4-2F85F6024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3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0B639-5672-44D7-8CE4-2F85F6024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51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A454-1069-4201-9859-BA8F6E392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1CA2E-4746-49E7-9462-AD80F7667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E26C1-ED22-4A4C-B58E-014E2D45C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DB635-D738-4CB7-929A-CD09A5978FD6}" type="datetime1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EB711-B496-4F77-BC2A-A6D9B1B0A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98760-705C-46F6-BED1-BB7E615B2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3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7F38-B2E9-4CF3-8E49-A93253736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63B9B-0C2B-42C1-B730-BB0EFC99B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00803-D782-40AD-930F-A2519E54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0896C-F692-46DA-9DFF-AC178F8AD886}" type="datetime1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690B4-14F6-4899-84C7-EE093EF30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72140-DF5C-4061-B71E-22700F1C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2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F4B772-BD75-4FCA-B7F9-CFB593B3CC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BFCBD-9E77-4C5B-80BA-1B31A6304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D3404-ABFA-4E5D-B5E6-57DA3F336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88135-9959-4590-9D04-80E3C0C6A5CB}" type="datetime1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074DA-A795-42F3-BFA9-4769EEEDD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8845D-B365-436B-8E59-31144175C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72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1C7E-9197-4C3C-98E5-79CF113D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F4420-4E07-416B-8964-0B3783835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090F4-480C-46CE-BC18-B9628FC91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E79B-07D6-4B8B-AECD-654BE563B1AA}" type="datetime1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F823E-2538-44F4-B7AF-6A3A2C367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8FB6F-B8A6-4255-92DA-A0A24E32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45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001E4-39CF-4158-8416-38C15E04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B288E-28F8-4E93-B0EF-C5B91D082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946C5-9E2D-43E3-9E55-B42F225A4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F19-FF8E-4888-822D-810669F61E84}" type="datetime1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C8434-37EE-49DC-AF5E-6DB8011D7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B3759-5A72-406A-AE5A-AD667DD1E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63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78BF5-0D57-415C-998A-3957F83A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A605B-32FF-4767-A12C-8FF91B614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89412-3C90-4104-ABE4-67DCEF56B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1B441-C586-4335-9819-1BB7C574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20397-2762-4857-97CA-B0B1918440F5}" type="datetime1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C3310-DA74-4C31-95B3-C50AC722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1F1AE-0D51-4E9D-8FFD-D494E226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2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B0C4B-ADB0-4F95-A210-4DA4543A2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15C6D-199B-4DEE-A4CE-D29633922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F3D6D-3EEF-4670-8E27-D1CA5988E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6C2948-BD37-4A8C-B660-4C44EAAC4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0698F-1A5E-4DFC-AA47-50A2F0C01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808F0F-4EDE-440D-AACD-B2E3AE05F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BF9E-300B-4BB3-A554-23BAB8892707}" type="datetime1">
              <a:rPr lang="en-US" smtClean="0"/>
              <a:t>5/3/18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0C76FE-BAE6-4085-8952-317C868D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2EC23-28CC-45DB-931E-133F320FC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48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C4ED3-69C9-4568-8F21-5D9217F5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2A282-8786-48A6-93BB-67A7E4BE1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DE506-F2A2-410B-9F28-0E3CDAB396FC}" type="datetime1">
              <a:rPr lang="en-US" smtClean="0"/>
              <a:t>5/3/18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C55E2-2DDB-4D37-8C3F-B6747036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9E788-A247-49B2-9D0B-08AAFF3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23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E395F-50DB-45C6-A0E1-29F3C782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0C903-B216-441E-A6B6-F87ADFE5EDC6}" type="datetime1">
              <a:rPr lang="en-US" smtClean="0"/>
              <a:t>5/3/18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1525B-80AE-448E-BD36-0C65DCEB6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B5F4E-30A0-4B62-B903-7B9522A6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89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30D41-BABB-4319-AA18-4EFF38022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C1C55-5EA6-458E-82CA-32D90BFF3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9E510-EDDE-4B61-AA19-09271F2A1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60570-8116-4802-B7FF-D85C203E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7EE9-C711-4B95-88D0-6A1F4AE550CF}" type="datetime1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5961A-0CBD-43E8-B008-1CC6A1BFB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34C5E-F213-4F16-B251-9EDDC481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96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2E28-D7D3-4FF1-9AFA-45ACEF8DE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0A6F9-CDFF-4825-8A4E-F9A5E8004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00603-4E28-44B9-A8E9-8FBA291D3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28E47-5454-4918-AE2D-5115EA82F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521D0-A412-45EC-B1E7-AAF1F8D89EA8}" type="datetime1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CD9EA-0AA9-450C-8955-029D83A48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2478C-C135-4E26-8AB9-E7FBEBE2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7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42721E-E631-4432-9911-625593C1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C7FBD-B90A-4D85-ADD4-35F59171F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ACB82-EF0B-415A-B877-9768E6F794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8AD39-73D8-4283-865A-B84240339597}" type="datetime1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913D0-3028-4FC4-BE11-90AA67E4C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7E2A9-6F17-4360-9566-BBA6A41EA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9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cecreamapps.com/Download-Screen-Recorder/" TargetMode="External"/><Relationship Id="rId2" Type="http://schemas.openxmlformats.org/officeDocument/2006/relationships/hyperlink" Target="https://library.vuforia.com/articles/Training/getting-started-with-vuforia-in-unit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tc.com/en/abou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4.gif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hyperlink" Target="https://www.youtube.com/watch?v=PFVzxPHgx1E&amp;t=1s" TargetMode="External"/><Relationship Id="rId4" Type="http://schemas.openxmlformats.org/officeDocument/2006/relationships/hyperlink" Target="https://youtu.be/hJcRfW0Xlz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ABBF-00A3-4E05-B7C8-537C04F66A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AUGMENTED REALITY IN ADVERTISING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2BBEE2-623D-4904-8FBA-992E4ECC9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7532"/>
            <a:ext cx="9144000" cy="1655762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dirty="0"/>
              <a:t>TEAM 12</a:t>
            </a:r>
          </a:p>
          <a:p>
            <a:pPr algn="r"/>
            <a:r>
              <a:rPr lang="en-US" dirty="0"/>
              <a:t>SAMHITHA TUMMANAPALLI</a:t>
            </a:r>
          </a:p>
          <a:p>
            <a:pPr algn="r"/>
            <a:r>
              <a:rPr lang="en-US" dirty="0"/>
              <a:t>SWATI SINGH</a:t>
            </a:r>
          </a:p>
          <a:p>
            <a:pPr algn="r"/>
            <a:r>
              <a:rPr lang="en-US" dirty="0"/>
              <a:t>ZENAT TARIQ</a:t>
            </a:r>
          </a:p>
          <a:p>
            <a:pPr algn="r"/>
            <a:r>
              <a:rPr lang="en-US" dirty="0"/>
              <a:t>SAYED KHUSHAL SHAH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73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2F32-9FA0-48FE-8312-CB7A2E49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BA7EF-DAC8-4B3A-AE9F-388B9902D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177" y="1690688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hlinkClick r:id="rId2"/>
              </a:rPr>
              <a:t>https://library.vuforia.com/articles/Training/getting-started-with-vuforia-in-unity.html</a:t>
            </a:r>
            <a:endParaRPr lang="en-US" dirty="0"/>
          </a:p>
          <a:p>
            <a:r>
              <a:rPr lang="en-US" dirty="0"/>
              <a:t>https://grabcad.com/library</a:t>
            </a:r>
          </a:p>
          <a:p>
            <a:r>
              <a:rPr lang="en-US" dirty="0">
                <a:hlinkClick r:id="rId3"/>
              </a:rPr>
              <a:t>https://icecreamapps.com/Download-Screen-Recorder/</a:t>
            </a:r>
            <a:endParaRPr lang="en-US" dirty="0"/>
          </a:p>
          <a:p>
            <a:r>
              <a:rPr lang="en-US" dirty="0">
                <a:hlinkClick r:id="rId4"/>
              </a:rPr>
              <a:t>https://www.ptc.com/en/about</a:t>
            </a:r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48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??</a:t>
            </a:r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29" y="1896035"/>
            <a:ext cx="8081683" cy="414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56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32691CC-4AB8-48AF-B822-EBF7F4E9E6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1407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A8E1B4-B839-4C58-B08A-F0B094580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5130" y="2909477"/>
            <a:ext cx="4966870" cy="3948522"/>
          </a:xfrm>
          <a:custGeom>
            <a:avLst/>
            <a:gdLst>
              <a:gd name="connsiteX0" fmla="*/ 2748962 w 4966870"/>
              <a:gd name="connsiteY0" fmla="*/ 0 h 3948522"/>
              <a:gd name="connsiteX1" fmla="*/ 4870195 w 4966870"/>
              <a:gd name="connsiteY1" fmla="*/ 1000367 h 3948522"/>
              <a:gd name="connsiteX2" fmla="*/ 4966870 w 4966870"/>
              <a:gd name="connsiteY2" fmla="*/ 1129649 h 3948522"/>
              <a:gd name="connsiteX3" fmla="*/ 4966870 w 4966870"/>
              <a:gd name="connsiteY3" fmla="*/ 3948522 h 3948522"/>
              <a:gd name="connsiteX4" fmla="*/ 278430 w 4966870"/>
              <a:gd name="connsiteY4" fmla="*/ 3948522 h 3948522"/>
              <a:gd name="connsiteX5" fmla="*/ 216027 w 4966870"/>
              <a:gd name="connsiteY5" fmla="*/ 3818982 h 3948522"/>
              <a:gd name="connsiteX6" fmla="*/ 0 w 4966870"/>
              <a:gd name="connsiteY6" fmla="*/ 2748962 h 3948522"/>
              <a:gd name="connsiteX7" fmla="*/ 2748962 w 4966870"/>
              <a:gd name="connsiteY7" fmla="*/ 0 h 394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6870" h="3948522">
                <a:moveTo>
                  <a:pt x="2748962" y="0"/>
                </a:moveTo>
                <a:cubicBezTo>
                  <a:pt x="3602955" y="0"/>
                  <a:pt x="4365995" y="389418"/>
                  <a:pt x="4870195" y="1000367"/>
                </a:cubicBezTo>
                <a:lnTo>
                  <a:pt x="4966870" y="1129649"/>
                </a:lnTo>
                <a:lnTo>
                  <a:pt x="4966870" y="3948522"/>
                </a:lnTo>
                <a:lnTo>
                  <a:pt x="278430" y="3948522"/>
                </a:lnTo>
                <a:lnTo>
                  <a:pt x="216027" y="3818982"/>
                </a:lnTo>
                <a:cubicBezTo>
                  <a:pt x="76922" y="3490101"/>
                  <a:pt x="0" y="3128515"/>
                  <a:pt x="0" y="2748962"/>
                </a:cubicBezTo>
                <a:cubicBezTo>
                  <a:pt x="0" y="1230752"/>
                  <a:pt x="1230752" y="0"/>
                  <a:pt x="274896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16F5AC-4404-43AE-9485-1F2821ECE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1" r="8891" b="-2"/>
          <a:stretch/>
        </p:blipFill>
        <p:spPr>
          <a:xfrm>
            <a:off x="6355999" y="1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pic>
        <p:nvPicPr>
          <p:cNvPr id="7" name="Picture 6" descr="A picture containing grass, indoor, table&#10;&#10;Description generated with very high confidence">
            <a:extLst>
              <a:ext uri="{FF2B5EF4-FFF2-40B4-BE49-F238E27FC236}">
                <a16:creationId xmlns:a16="http://schemas.microsoft.com/office/drawing/2014/main" id="{FA5031C2-7869-491F-9B39-FE2C258D1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3" b="2"/>
          <a:stretch/>
        </p:blipFill>
        <p:spPr>
          <a:xfrm>
            <a:off x="7390912" y="3075259"/>
            <a:ext cx="4801088" cy="3782741"/>
          </a:xfrm>
          <a:custGeom>
            <a:avLst/>
            <a:gdLst>
              <a:gd name="connsiteX0" fmla="*/ 2583180 w 4801088"/>
              <a:gd name="connsiteY0" fmla="*/ 0 h 3782741"/>
              <a:gd name="connsiteX1" fmla="*/ 4725194 w 4801088"/>
              <a:gd name="connsiteY1" fmla="*/ 1138900 h 3782741"/>
              <a:gd name="connsiteX2" fmla="*/ 4801088 w 4801088"/>
              <a:gd name="connsiteY2" fmla="*/ 1263826 h 3782741"/>
              <a:gd name="connsiteX3" fmla="*/ 4801088 w 4801088"/>
              <a:gd name="connsiteY3" fmla="*/ 3782741 h 3782741"/>
              <a:gd name="connsiteX4" fmla="*/ 296488 w 4801088"/>
              <a:gd name="connsiteY4" fmla="*/ 3782741 h 3782741"/>
              <a:gd name="connsiteX5" fmla="*/ 202999 w 4801088"/>
              <a:gd name="connsiteY5" fmla="*/ 3588671 h 3782741"/>
              <a:gd name="connsiteX6" fmla="*/ 0 w 4801088"/>
              <a:gd name="connsiteY6" fmla="*/ 2583180 h 3782741"/>
              <a:gd name="connsiteX7" fmla="*/ 2583180 w 4801088"/>
              <a:gd name="connsiteY7" fmla="*/ 0 h 378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1088" h="3782741">
                <a:moveTo>
                  <a:pt x="2583180" y="0"/>
                </a:moveTo>
                <a:cubicBezTo>
                  <a:pt x="3474837" y="0"/>
                  <a:pt x="4260977" y="451769"/>
                  <a:pt x="4725194" y="1138900"/>
                </a:cubicBezTo>
                <a:lnTo>
                  <a:pt x="4801088" y="1263826"/>
                </a:lnTo>
                <a:lnTo>
                  <a:pt x="4801088" y="3782741"/>
                </a:lnTo>
                <a:lnTo>
                  <a:pt x="296488" y="3782741"/>
                </a:lnTo>
                <a:lnTo>
                  <a:pt x="202999" y="3588671"/>
                </a:lnTo>
                <a:cubicBezTo>
                  <a:pt x="72283" y="3279623"/>
                  <a:pt x="0" y="2939843"/>
                  <a:pt x="0" y="2583180"/>
                </a:cubicBezTo>
                <a:cubicBezTo>
                  <a:pt x="0" y="1156529"/>
                  <a:pt x="1156529" y="0"/>
                  <a:pt x="2583180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84014A-F603-4F67-8E71-CBE1B81A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BDF17-2456-4815-A89D-10C605D5D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Many companies face the downfall due to various reasons. One of them could be the lack of advertising of their products </a:t>
            </a:r>
          </a:p>
          <a:p>
            <a:r>
              <a:rPr lang="en-US" sz="1800" dirty="0"/>
              <a:t>This project is aimed at helping such companies improve their business with the latest advertising strategies such as augmented reality.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66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DF8EA8C-4EAB-49EE-BBAB-78BE910D223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041056"/>
            <a:ext cx="3216344" cy="2816945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FCFB4C2-42E8-4EE8-8B04-23A2DA921B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7013"/>
            <a:ext cx="3050387" cy="2654675"/>
          </a:xfrm>
          <a:custGeom>
            <a:avLst/>
            <a:gdLst>
              <a:gd name="connsiteX0" fmla="*/ 1360112 w 3050387"/>
              <a:gd name="connsiteY0" fmla="*/ 0 h 2654675"/>
              <a:gd name="connsiteX1" fmla="*/ 3050387 w 3050387"/>
              <a:gd name="connsiteY1" fmla="*/ 1690275 h 2654675"/>
              <a:gd name="connsiteX2" fmla="*/ 2761715 w 3050387"/>
              <a:gd name="connsiteY2" fmla="*/ 2635324 h 2654675"/>
              <a:gd name="connsiteX3" fmla="*/ 2747244 w 3050387"/>
              <a:gd name="connsiteY3" fmla="*/ 2654675 h 2654675"/>
              <a:gd name="connsiteX4" fmla="*/ 0 w 3050387"/>
              <a:gd name="connsiteY4" fmla="*/ 2654675 h 2654675"/>
              <a:gd name="connsiteX5" fmla="*/ 0 w 3050387"/>
              <a:gd name="connsiteY5" fmla="*/ 689742 h 2654675"/>
              <a:gd name="connsiteX6" fmla="*/ 55814 w 3050387"/>
              <a:gd name="connsiteY6" fmla="*/ 615103 h 2654675"/>
              <a:gd name="connsiteX7" fmla="*/ 1360112 w 3050387"/>
              <a:gd name="connsiteY7" fmla="*/ 0 h 26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ED52484-C939-4951-85D6-79046BBC64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67397" cy="3481744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68CEAA9-EB19-46F9-AFA2-D168C2B83F7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04500" cy="3318846"/>
          </a:xfrm>
          <a:custGeom>
            <a:avLst/>
            <a:gdLst>
              <a:gd name="connsiteX0" fmla="*/ 0 w 3904500"/>
              <a:gd name="connsiteY0" fmla="*/ 0 h 3318846"/>
              <a:gd name="connsiteX1" fmla="*/ 3550823 w 3904500"/>
              <a:gd name="connsiteY1" fmla="*/ 0 h 3318846"/>
              <a:gd name="connsiteX2" fmla="*/ 3646046 w 3904500"/>
              <a:gd name="connsiteY2" fmla="*/ 156742 h 3318846"/>
              <a:gd name="connsiteX3" fmla="*/ 3904500 w 3904500"/>
              <a:gd name="connsiteY3" fmla="*/ 1177456 h 3318846"/>
              <a:gd name="connsiteX4" fmla="*/ 1763110 w 3904500"/>
              <a:gd name="connsiteY4" fmla="*/ 3318846 h 3318846"/>
              <a:gd name="connsiteX5" fmla="*/ 110709 w 3904500"/>
              <a:gd name="connsiteY5" fmla="*/ 2539579 h 3318846"/>
              <a:gd name="connsiteX6" fmla="*/ 0 w 3904500"/>
              <a:gd name="connsiteY6" fmla="*/ 2391530 h 3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73AF05-1CBD-4B57-BB0F-EAEF9F8FB67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23AC743-1CAC-4594-8F81-8E5C1E45BA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5804" y="452999"/>
            <a:ext cx="1975104" cy="1975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714E15-0DC2-4DED-9F2A-CD13C33A1E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45527" y="3036574"/>
            <a:ext cx="2505456" cy="25054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83B7D38-93E6-49F8-8B10-54BCB14D4F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396" y="617591"/>
            <a:ext cx="1645920" cy="1645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23E49D6B-094D-4F35-9906-727A7B1D8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97" y="826136"/>
            <a:ext cx="2932211" cy="1140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56BC14-5D30-458C-8E27-106AF4C80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716" y="891911"/>
            <a:ext cx="1097280" cy="109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E657FB-4AF3-46AD-B714-DA2B0A74F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10" y="3388618"/>
            <a:ext cx="160020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76ECD1-ABDF-4C05-B753-31828B3959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97" y="4924227"/>
            <a:ext cx="2239728" cy="1686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06058F-24B4-4CC5-BE9A-59C45CF6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346" y="1396289"/>
            <a:ext cx="4604554" cy="1325563"/>
          </a:xfrm>
        </p:spPr>
        <p:txBody>
          <a:bodyPr>
            <a:normAutofit/>
          </a:bodyPr>
          <a:lstStyle/>
          <a:p>
            <a:r>
              <a:rPr lang="en-US"/>
              <a:t>TECHNOLOGIES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747B3-7AFA-47F0-812A-BE7D34D69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346" y="2871982"/>
            <a:ext cx="4542966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Vuforia</a:t>
            </a:r>
          </a:p>
          <a:p>
            <a:r>
              <a:rPr lang="en-US" sz="1800" dirty="0" err="1"/>
              <a:t>Clarifai</a:t>
            </a:r>
            <a:r>
              <a:rPr lang="en-US" sz="1800" dirty="0"/>
              <a:t> API</a:t>
            </a:r>
          </a:p>
          <a:p>
            <a:r>
              <a:rPr lang="en-US" sz="1800" dirty="0"/>
              <a:t>HTML</a:t>
            </a:r>
          </a:p>
          <a:p>
            <a:r>
              <a:rPr lang="en-US" sz="1800" dirty="0"/>
              <a:t>CSS</a:t>
            </a:r>
          </a:p>
          <a:p>
            <a:r>
              <a:rPr lang="en-US" sz="1800" dirty="0"/>
              <a:t>JAVA SCRIPT</a:t>
            </a:r>
          </a:p>
          <a:p>
            <a:r>
              <a:rPr lang="en-US" sz="1800" dirty="0"/>
              <a:t>IONIC</a:t>
            </a:r>
          </a:p>
          <a:p>
            <a:r>
              <a:rPr lang="en-US" sz="1800" dirty="0"/>
              <a:t>Unity</a:t>
            </a:r>
          </a:p>
          <a:p>
            <a:r>
              <a:rPr lang="en-US" sz="1800" dirty="0"/>
              <a:t>C#</a:t>
            </a:r>
          </a:p>
          <a:p>
            <a:endParaRPr lang="en-US" sz="1800" dirty="0"/>
          </a:p>
        </p:txBody>
      </p:sp>
      <p:pic>
        <p:nvPicPr>
          <p:cNvPr id="3076" name="Picture 4" descr="Image result for unity round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500" y="392918"/>
            <a:ext cx="1252698" cy="107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#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731" y="5894074"/>
            <a:ext cx="2703585" cy="85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65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942627-FC54-4B1D-9B78-8A08207B4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AUGMENTED REALITY FEATURES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BFEF60-A849-43AB-A561-45352D74B2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333976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2" name="Picture 4" descr="Image result for augmented reality furniture 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95" y="245799"/>
            <a:ext cx="3125507" cy="211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4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942627-FC54-4B1D-9B78-8A08207B4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AUDIO FEATURES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BFEF60-A849-43AB-A561-45352D74B2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4315383"/>
              </p:ext>
            </p:extLst>
          </p:nvPr>
        </p:nvGraphicFramePr>
        <p:xfrm>
          <a:off x="4921625" y="1143000"/>
          <a:ext cx="7005916" cy="3926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10" y="4883719"/>
            <a:ext cx="1201271" cy="134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12" y="758731"/>
            <a:ext cx="1517932" cy="128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all color changing 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05" y="4827939"/>
            <a:ext cx="2000182" cy="14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urniture 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896" y="655030"/>
            <a:ext cx="2055259" cy="149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10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4516-A746-40D9-9679-05E15AC8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33EDE6-AA8D-45E2-840C-328F7E4A713A}"/>
              </a:ext>
            </a:extLst>
          </p:cNvPr>
          <p:cNvSpPr/>
          <p:nvPr/>
        </p:nvSpPr>
        <p:spPr>
          <a:xfrm>
            <a:off x="838200" y="1690688"/>
            <a:ext cx="10098861" cy="560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4292E"/>
                </a:solidFill>
                <a:latin typeface="-apple-system"/>
              </a:rPr>
              <a:t>Limited access to free objects for modelling in 3D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731CA-4A08-465B-B770-6DB2F3A8B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40" y="3851855"/>
            <a:ext cx="1981200" cy="23050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20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4F74D28C-3268-4E35-8EE1-D92CB4A85A7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58D44E42-C462-4105-BC86-FE75B4E3C4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21AC17AA-22E8-4BF8-BDD0-1BE6575CF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5375" r="-1" b="2092"/>
          <a:stretch/>
        </p:blipFill>
        <p:spPr>
          <a:xfrm>
            <a:off x="364241" y="970213"/>
            <a:ext cx="4105275" cy="34517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E6DD2-42E0-4082-B12D-C64125DB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600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77080-FD3C-4054-9789-3CF2DC12D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044" y="2871982"/>
            <a:ext cx="5006336" cy="3181684"/>
          </a:xfrm>
        </p:spPr>
        <p:txBody>
          <a:bodyPr anchor="t">
            <a:normAutofit/>
          </a:bodyPr>
          <a:lstStyle/>
          <a:p>
            <a:r>
              <a:rPr lang="en-US" sz="2000" dirty="0"/>
              <a:t>Can be used in E-commerce</a:t>
            </a:r>
          </a:p>
          <a:p>
            <a:r>
              <a:rPr lang="en-US" sz="2000" dirty="0"/>
              <a:t>Saving options can be incorporated</a:t>
            </a:r>
          </a:p>
          <a:p>
            <a:r>
              <a:rPr lang="en-US" sz="2000" dirty="0"/>
              <a:t>Dynamic display of the whole room furniture instead of a single object at a time</a:t>
            </a:r>
          </a:p>
          <a:p>
            <a:r>
              <a:rPr lang="en-US" sz="2000" dirty="0"/>
              <a:t>Changing color of whole furniture according to one’s choice and playing music enhance the sale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46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EF6A8-6C6A-AB42-9F6A-31DE8D088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871EC6-EE04-6B43-8455-B3C4B67D5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91" y="1723570"/>
            <a:ext cx="326350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D87DA-D10C-3B4A-B221-3D41633A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766641-2C3C-D942-9A20-A732CD834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57" y="1690688"/>
            <a:ext cx="3176499" cy="43842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6A3554-C2BE-B841-BA80-13E5D8E63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20" y="1723570"/>
            <a:ext cx="32141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0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DAE39-3051-2D4D-85C6-BE3EA6E52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620" y="5395912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Video links : </a:t>
            </a:r>
            <a:r>
              <a:rPr lang="en-US" sz="2400" dirty="0">
                <a:hlinkClick r:id="rId4"/>
              </a:rPr>
              <a:t>https://youtu.be/hJcRfW0Xlzs</a:t>
            </a:r>
            <a:br>
              <a:rPr lang="en-US" sz="2400" dirty="0"/>
            </a:br>
            <a:r>
              <a:rPr lang="en-US" sz="2400" dirty="0"/>
              <a:t>	         </a:t>
            </a:r>
            <a:r>
              <a:rPr lang="en-US" sz="2400" dirty="0">
                <a:hlinkClick r:id="rId5"/>
              </a:rPr>
              <a:t>https://</a:t>
            </a:r>
            <a:r>
              <a:rPr lang="en-US" sz="2400" dirty="0" err="1">
                <a:hlinkClick r:id="rId5"/>
              </a:rPr>
              <a:t>www.youtube.com</a:t>
            </a:r>
            <a:r>
              <a:rPr lang="en-US" sz="2400" dirty="0">
                <a:hlinkClick r:id="rId5"/>
              </a:rPr>
              <a:t>/</a:t>
            </a:r>
            <a:r>
              <a:rPr lang="en-US" sz="2400" dirty="0" err="1">
                <a:hlinkClick r:id="rId5"/>
              </a:rPr>
              <a:t>watch?v</a:t>
            </a:r>
            <a:r>
              <a:rPr lang="en-US" sz="2400" dirty="0">
                <a:hlinkClick r:id="rId5"/>
              </a:rPr>
              <a:t>=PFVzxPHgx1E&amp;t=1s</a:t>
            </a:r>
            <a:endParaRPr lang="en-US" sz="2400" dirty="0"/>
          </a:p>
        </p:txBody>
      </p:sp>
      <p:pic>
        <p:nvPicPr>
          <p:cNvPr id="5" name="WhatsApp Video 2018-05-03 at 10.30.19 AM.mp4">
            <a:hlinkClick r:id="" action="ppaction://media"/>
            <a:extLst>
              <a:ext uri="{FF2B5EF4-FFF2-40B4-BE49-F238E27FC236}">
                <a16:creationId xmlns:a16="http://schemas.microsoft.com/office/drawing/2014/main" id="{EF05E86C-666B-E740-B944-BD4A7D7BEDC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25951" y="470345"/>
            <a:ext cx="3624146" cy="46673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B9F5A-74CF-6244-9F98-23C69B570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4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4579</TotalTime>
  <Words>275</Words>
  <Application>Microsoft Macintosh PowerPoint</Application>
  <PresentationFormat>Widescreen</PresentationFormat>
  <Paragraphs>62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Wingdings</vt:lpstr>
      <vt:lpstr>Office Theme</vt:lpstr>
      <vt:lpstr>AUGMENTED REALITY IN ADVERTISING</vt:lpstr>
      <vt:lpstr>PURPOSE</vt:lpstr>
      <vt:lpstr>TECHNOLOGIES</vt:lpstr>
      <vt:lpstr>AUGMENTED REALITY FEATURES</vt:lpstr>
      <vt:lpstr>AUDIO FEATURES</vt:lpstr>
      <vt:lpstr>ISSUES</vt:lpstr>
      <vt:lpstr>FUTURE SCOPE</vt:lpstr>
      <vt:lpstr>PowerPoint Presentation</vt:lpstr>
      <vt:lpstr>Video links : https://youtu.be/hJcRfW0Xlzs           https://www.youtube.com/watch?v=PFVzxPHgx1E&amp;t=1s</vt:lpstr>
      <vt:lpstr>REFERENCES</vt:lpstr>
      <vt:lpstr>Questions ??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ZeenatKhushal</dc:creator>
  <cp:lastModifiedBy>Tummanapalli, Samhitha (UMKC-Student)</cp:lastModifiedBy>
  <cp:revision>29</cp:revision>
  <dcterms:created xsi:type="dcterms:W3CDTF">2018-04-27T19:19:03Z</dcterms:created>
  <dcterms:modified xsi:type="dcterms:W3CDTF">2018-05-03T16:48:18Z</dcterms:modified>
</cp:coreProperties>
</file>